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9.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5" r:id="rId1"/>
    <p:sldMasterId id="2147484334" r:id="rId2"/>
    <p:sldMasterId id="2147484351" r:id="rId3"/>
    <p:sldMasterId id="2147484363" r:id="rId4"/>
    <p:sldMasterId id="2147484375" r:id="rId5"/>
    <p:sldMasterId id="2147484424" r:id="rId6"/>
    <p:sldMasterId id="2147484436" r:id="rId7"/>
    <p:sldMasterId id="2147484711" r:id="rId8"/>
    <p:sldMasterId id="2147484730" r:id="rId9"/>
    <p:sldMasterId id="2147484742" r:id="rId10"/>
  </p:sldMasterIdLst>
  <p:notesMasterIdLst>
    <p:notesMasterId r:id="rId31"/>
  </p:notesMasterIdLst>
  <p:sldIdLst>
    <p:sldId id="256" r:id="rId11"/>
    <p:sldId id="257" r:id="rId12"/>
    <p:sldId id="259" r:id="rId13"/>
    <p:sldId id="260" r:id="rId14"/>
    <p:sldId id="274" r:id="rId15"/>
    <p:sldId id="258" r:id="rId16"/>
    <p:sldId id="271" r:id="rId17"/>
    <p:sldId id="261" r:id="rId18"/>
    <p:sldId id="262" r:id="rId19"/>
    <p:sldId id="263" r:id="rId20"/>
    <p:sldId id="264" r:id="rId21"/>
    <p:sldId id="266" r:id="rId22"/>
    <p:sldId id="268" r:id="rId23"/>
    <p:sldId id="272" r:id="rId24"/>
    <p:sldId id="267" r:id="rId25"/>
    <p:sldId id="277" r:id="rId26"/>
    <p:sldId id="276" r:id="rId27"/>
    <p:sldId id="278" r:id="rId28"/>
    <p:sldId id="269" r:id="rId29"/>
    <p:sldId id="27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 /><Relationship Id="rId13" Type="http://schemas.openxmlformats.org/officeDocument/2006/relationships/slide" Target="slides/slide3.xml" /><Relationship Id="rId18" Type="http://schemas.openxmlformats.org/officeDocument/2006/relationships/slide" Target="slides/slide8.xml" /><Relationship Id="rId26" Type="http://schemas.openxmlformats.org/officeDocument/2006/relationships/slide" Target="slides/slide16.xml" /><Relationship Id="rId3" Type="http://schemas.openxmlformats.org/officeDocument/2006/relationships/slideMaster" Target="slideMasters/slideMaster3.xml" /><Relationship Id="rId21" Type="http://schemas.openxmlformats.org/officeDocument/2006/relationships/slide" Target="slides/slide11.xml" /><Relationship Id="rId34" Type="http://schemas.openxmlformats.org/officeDocument/2006/relationships/theme" Target="theme/theme1.xml" /><Relationship Id="rId7" Type="http://schemas.openxmlformats.org/officeDocument/2006/relationships/slideMaster" Target="slideMasters/slideMaster7.xml" /><Relationship Id="rId12" Type="http://schemas.openxmlformats.org/officeDocument/2006/relationships/slide" Target="slides/slide2.xml" /><Relationship Id="rId17" Type="http://schemas.openxmlformats.org/officeDocument/2006/relationships/slide" Target="slides/slide7.xml" /><Relationship Id="rId25" Type="http://schemas.openxmlformats.org/officeDocument/2006/relationships/slide" Target="slides/slide15.xml" /><Relationship Id="rId33" Type="http://schemas.openxmlformats.org/officeDocument/2006/relationships/viewProps" Target="viewProps.xml" /><Relationship Id="rId2" Type="http://schemas.openxmlformats.org/officeDocument/2006/relationships/slideMaster" Target="slideMasters/slideMaster2.xml" /><Relationship Id="rId16" Type="http://schemas.openxmlformats.org/officeDocument/2006/relationships/slide" Target="slides/slide6.xml" /><Relationship Id="rId20" Type="http://schemas.openxmlformats.org/officeDocument/2006/relationships/slide" Target="slides/slide10.xml" /><Relationship Id="rId29"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Master" Target="slideMasters/slideMaster6.xml" /><Relationship Id="rId11" Type="http://schemas.openxmlformats.org/officeDocument/2006/relationships/slide" Target="slides/slide1.xml" /><Relationship Id="rId24" Type="http://schemas.openxmlformats.org/officeDocument/2006/relationships/slide" Target="slides/slide14.xml" /><Relationship Id="rId32" Type="http://schemas.openxmlformats.org/officeDocument/2006/relationships/presProps" Target="presProps.xml" /><Relationship Id="rId5" Type="http://schemas.openxmlformats.org/officeDocument/2006/relationships/slideMaster" Target="slideMasters/slideMaster5.xml" /><Relationship Id="rId15" Type="http://schemas.openxmlformats.org/officeDocument/2006/relationships/slide" Target="slides/slide5.xml" /><Relationship Id="rId23" Type="http://schemas.openxmlformats.org/officeDocument/2006/relationships/slide" Target="slides/slide13.xml" /><Relationship Id="rId28" Type="http://schemas.openxmlformats.org/officeDocument/2006/relationships/slide" Target="slides/slide18.xml" /><Relationship Id="rId10" Type="http://schemas.openxmlformats.org/officeDocument/2006/relationships/slideMaster" Target="slideMasters/slideMaster10.xml" /><Relationship Id="rId19" Type="http://schemas.openxmlformats.org/officeDocument/2006/relationships/slide" Target="slides/slide9.xml" /><Relationship Id="rId31" Type="http://schemas.openxmlformats.org/officeDocument/2006/relationships/notesMaster" Target="notesMasters/notesMaster1.xml" /><Relationship Id="rId4" Type="http://schemas.openxmlformats.org/officeDocument/2006/relationships/slideMaster" Target="slideMasters/slideMaster4.xml" /><Relationship Id="rId9" Type="http://schemas.openxmlformats.org/officeDocument/2006/relationships/slideMaster" Target="slideMasters/slideMaster9.xml" /><Relationship Id="rId14" Type="http://schemas.openxmlformats.org/officeDocument/2006/relationships/slide" Target="slides/slide4.xml" /><Relationship Id="rId22" Type="http://schemas.openxmlformats.org/officeDocument/2006/relationships/slide" Target="slides/slide12.xml" /><Relationship Id="rId27" Type="http://schemas.openxmlformats.org/officeDocument/2006/relationships/slide" Target="slides/slide17.xml" /><Relationship Id="rId30" Type="http://schemas.openxmlformats.org/officeDocument/2006/relationships/slide" Target="slides/slide20.xml" /><Relationship Id="rId35"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8BD6F8-D131-4173-800C-EB277C3BEC0E}" type="datetimeFigureOut">
              <a:rPr lang="en-IN" smtClean="0"/>
              <a:t>12-10-2025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D9D0F-71F6-4848-A5D5-4F6718EF2EFC}" type="slidenum">
              <a:rPr lang="en-IN" smtClean="0"/>
              <a:t>‹#›</a:t>
            </a:fld>
            <a:endParaRPr lang="en-IN"/>
          </a:p>
        </p:txBody>
      </p:sp>
    </p:spTree>
    <p:extLst>
      <p:ext uri="{BB962C8B-B14F-4D97-AF65-F5344CB8AC3E}">
        <p14:creationId xmlns:p14="http://schemas.microsoft.com/office/powerpoint/2010/main" val="2716022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10.xml" /></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0.xml" /></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Master" Target="../slideMasters/slideMaster5.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5.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Master" Target="../slideMasters/slideMaster5.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Master" Target="../slideMasters/slideMaster5.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Master" Target="../slideMasters/slideMaster5.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Master" Target="../slideMasters/slideMaster5.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Master" Target="../slideMasters/slideMaster5.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Master" Target="../slideMasters/slideMaster5.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5.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5.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Master" Target="../slideMasters/slideMaster7.xml" /></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Master" Target="../slideMasters/slideMaster7.xml" /></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8.xml" /></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491D1FD-1A55-4DFB-B163-0B9D9212D0AE}" type="datetime1">
              <a:rPr lang="en-IN" smtClean="0"/>
              <a:t>12-10-2025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D36B033D-31F5-46C9-B456-74995994E9BA}"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638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8323984"/>
      </p:ext>
    </p:extLst>
  </p:cSld>
  <p:clrMapOvr>
    <a:masterClrMapping/>
  </p:clrMapOvr>
  <p:hf sldNum="0" hdr="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03358F-7D73-4FCC-900A-B10106FECADC}"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43153209"/>
      </p:ext>
    </p:extLst>
  </p:cSld>
  <p:clrMapOvr>
    <a:masterClrMapping/>
  </p:clrMapOvr>
  <p:hf sldNum="0" hdr="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03358F-7D73-4FCC-900A-B10106FECADC}"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128325392"/>
      </p:ext>
    </p:extLst>
  </p:cSld>
  <p:clrMapOvr>
    <a:masterClrMapping/>
  </p:clrMapOvr>
  <p:hf sldNum="0" hdr="0"/>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350139340"/>
      </p:ext>
    </p:extLst>
  </p:cSld>
  <p:clrMapOvr>
    <a:masterClrMapping/>
  </p:clrMapOvr>
  <p:hf sldNum="0" hdr="0"/>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903150214"/>
      </p:ext>
    </p:extLst>
  </p:cSld>
  <p:clrMapOvr>
    <a:masterClrMapping/>
  </p:clrMapOvr>
  <p:hf sldNum="0" hdr="0"/>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D1B087-C982-4E85-93ED-2108660F5D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1367315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F9D2-70C5-8EAF-3B7C-337B06F811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C5CECD3-0CA5-BABB-545D-5D2A45D7BA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5AB434D-93BF-6CDD-5ECA-3C1B5F905493}"/>
              </a:ext>
            </a:extLst>
          </p:cNvPr>
          <p:cNvSpPr>
            <a:spLocks noGrp="1"/>
          </p:cNvSpPr>
          <p:nvPr>
            <p:ph type="dt" sz="half" idx="10"/>
          </p:nvPr>
        </p:nvSpPr>
        <p:spPr/>
        <p:txBody>
          <a:bodyPr/>
          <a:lstStyle/>
          <a:p>
            <a:fld id="{5491D1FD-1A55-4DFB-B163-0B9D9212D0AE}" type="datetime1">
              <a:rPr lang="en-IN" smtClean="0"/>
              <a:t>12-10-2025</a:t>
            </a:fld>
            <a:endParaRPr lang="en-IN"/>
          </a:p>
        </p:txBody>
      </p:sp>
      <p:sp>
        <p:nvSpPr>
          <p:cNvPr id="5" name="Footer Placeholder 4">
            <a:extLst>
              <a:ext uri="{FF2B5EF4-FFF2-40B4-BE49-F238E27FC236}">
                <a16:creationId xmlns:a16="http://schemas.microsoft.com/office/drawing/2014/main" id="{E98D8146-7607-EF8B-F36B-F2CB433A4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F38E8F-179F-B401-ECA3-BE75F6D809FA}"/>
              </a:ext>
            </a:extLst>
          </p:cNvPr>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214419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3829-2BA9-9537-901F-6BC22D95D1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85DFFB-5591-DAD6-6843-DA536D378C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8810FB-1D68-D65A-C57D-ED9048AC1670}"/>
              </a:ext>
            </a:extLst>
          </p:cNvPr>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a:extLst>
              <a:ext uri="{FF2B5EF4-FFF2-40B4-BE49-F238E27FC236}">
                <a16:creationId xmlns:a16="http://schemas.microsoft.com/office/drawing/2014/main" id="{AB6FA3B9-4115-3AC6-5646-7499C33A86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573723-0823-FA15-C92F-441C6AE008CB}"/>
              </a:ext>
            </a:extLst>
          </p:cNvPr>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029411615"/>
      </p:ext>
    </p:extLst>
  </p:cSld>
  <p:clrMapOvr>
    <a:masterClrMapping/>
  </p:clrMapOvr>
  <p:hf sldNum="0" hdr="0"/>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CAFA-ACF9-798D-D3A0-E6135C0509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EA6BA3D-6250-660C-B322-457716D5E3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CEB296-9A48-DA60-AD95-DA3D61C63AFD}"/>
              </a:ext>
            </a:extLst>
          </p:cNvPr>
          <p:cNvSpPr>
            <a:spLocks noGrp="1"/>
          </p:cNvSpPr>
          <p:nvPr>
            <p:ph type="dt" sz="half" idx="10"/>
          </p:nvPr>
        </p:nvSpPr>
        <p:spPr/>
        <p:txBody>
          <a:bodyPr/>
          <a:lstStyle/>
          <a:p>
            <a:fld id="{C2574CE1-E679-4B1D-B253-3361462EA6E3}" type="datetime1">
              <a:rPr lang="en-IN" smtClean="0"/>
              <a:t>12-10-2025</a:t>
            </a:fld>
            <a:endParaRPr lang="en-IN"/>
          </a:p>
        </p:txBody>
      </p:sp>
      <p:sp>
        <p:nvSpPr>
          <p:cNvPr id="5" name="Footer Placeholder 4">
            <a:extLst>
              <a:ext uri="{FF2B5EF4-FFF2-40B4-BE49-F238E27FC236}">
                <a16:creationId xmlns:a16="http://schemas.microsoft.com/office/drawing/2014/main" id="{0FBA70EC-8466-399B-41EB-C701A91126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E7336B-090F-78AB-8437-D18BAFD85EC9}"/>
              </a:ext>
            </a:extLst>
          </p:cNvPr>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1484633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73FD-1AF0-3381-2A19-A86B152B9F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5426AAC-0A1A-EE9B-1351-A7586D158F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0172D7-7804-EA2E-F076-295A4CDA7F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AFCCC19-2E6F-D2A4-E3F3-DB414C8CC606}"/>
              </a:ext>
            </a:extLst>
          </p:cNvPr>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a:extLst>
              <a:ext uri="{FF2B5EF4-FFF2-40B4-BE49-F238E27FC236}">
                <a16:creationId xmlns:a16="http://schemas.microsoft.com/office/drawing/2014/main" id="{DBAEE2AF-68CC-3DEA-A9C1-BC1BFAA5E1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A89D36-E46D-4345-77A2-CAAEE489E00A}"/>
              </a:ext>
            </a:extLst>
          </p:cNvPr>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188468852"/>
      </p:ext>
    </p:extLst>
  </p:cSld>
  <p:clrMapOvr>
    <a:masterClrMapping/>
  </p:clrMapOvr>
  <p:hf sldNum="0" hdr="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6DABF-61A8-C62F-B968-51313D4CA9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89EEC5-4486-83F5-F543-FFA9C9E43F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8D6E12-6CB9-909E-F52C-A3363E5D87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54AB71-D9ED-2328-D1EF-7B061008C4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ABD7C6-AF01-B31E-37ED-38231A5889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054372-CF5E-2578-949D-1B83ECD630B5}"/>
              </a:ext>
            </a:extLst>
          </p:cNvPr>
          <p:cNvSpPr>
            <a:spLocks noGrp="1"/>
          </p:cNvSpPr>
          <p:nvPr>
            <p:ph type="dt" sz="half" idx="10"/>
          </p:nvPr>
        </p:nvSpPr>
        <p:spPr/>
        <p:txBody>
          <a:bodyPr/>
          <a:lstStyle/>
          <a:p>
            <a:fld id="{1E03358F-7D73-4FCC-900A-B10106FECADC}" type="datetime1">
              <a:rPr lang="en-IN" smtClean="0"/>
              <a:t>12-10-2025</a:t>
            </a:fld>
            <a:endParaRPr lang="en-IN"/>
          </a:p>
        </p:txBody>
      </p:sp>
      <p:sp>
        <p:nvSpPr>
          <p:cNvPr id="8" name="Footer Placeholder 7">
            <a:extLst>
              <a:ext uri="{FF2B5EF4-FFF2-40B4-BE49-F238E27FC236}">
                <a16:creationId xmlns:a16="http://schemas.microsoft.com/office/drawing/2014/main" id="{0A330F80-3CE1-4183-9033-15BE6F784D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7DF100C-CA19-10A4-FE79-E082D01F3A98}"/>
              </a:ext>
            </a:extLst>
          </p:cNvPr>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192939416"/>
      </p:ext>
    </p:extLst>
  </p:cSld>
  <p:clrMapOvr>
    <a:masterClrMapping/>
  </p:clrMapOvr>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0848966"/>
      </p:ext>
    </p:extLst>
  </p:cSld>
  <p:clrMapOvr>
    <a:masterClrMapping/>
  </p:clrMapOvr>
  <p:hf sldNum="0" hdr="0"/>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E3E1-295E-80D2-7673-B7380258026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DD05AF-9981-12E2-0CA1-B6E752F9EB13}"/>
              </a:ext>
            </a:extLst>
          </p:cNvPr>
          <p:cNvSpPr>
            <a:spLocks noGrp="1"/>
          </p:cNvSpPr>
          <p:nvPr>
            <p:ph type="dt" sz="half" idx="10"/>
          </p:nvPr>
        </p:nvSpPr>
        <p:spPr/>
        <p:txBody>
          <a:bodyPr/>
          <a:lstStyle/>
          <a:p>
            <a:fld id="{FA56C360-8F7A-42FF-9185-18C030A8A217}" type="datetime1">
              <a:rPr lang="en-IN" smtClean="0"/>
              <a:t>12-10-2025</a:t>
            </a:fld>
            <a:endParaRPr lang="en-IN"/>
          </a:p>
        </p:txBody>
      </p:sp>
      <p:sp>
        <p:nvSpPr>
          <p:cNvPr id="4" name="Footer Placeholder 3">
            <a:extLst>
              <a:ext uri="{FF2B5EF4-FFF2-40B4-BE49-F238E27FC236}">
                <a16:creationId xmlns:a16="http://schemas.microsoft.com/office/drawing/2014/main" id="{886C1D06-E534-A287-C9AE-762E0CF71D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66CEF5-AA78-F1A3-11D6-C28687BE170A}"/>
              </a:ext>
            </a:extLst>
          </p:cNvPr>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9184018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BBF2E-42A1-46CD-973C-0A2F5CCDF74B}"/>
              </a:ext>
            </a:extLst>
          </p:cNvPr>
          <p:cNvSpPr>
            <a:spLocks noGrp="1"/>
          </p:cNvSpPr>
          <p:nvPr>
            <p:ph type="dt" sz="half" idx="10"/>
          </p:nvPr>
        </p:nvSpPr>
        <p:spPr/>
        <p:txBody>
          <a:bodyPr/>
          <a:lstStyle/>
          <a:p>
            <a:fld id="{0F339711-B6A3-4AEF-AF3F-A571DBC8C3C2}" type="datetime1">
              <a:rPr lang="en-IN" smtClean="0"/>
              <a:t>12-10-2025</a:t>
            </a:fld>
            <a:endParaRPr lang="en-IN"/>
          </a:p>
        </p:txBody>
      </p:sp>
      <p:sp>
        <p:nvSpPr>
          <p:cNvPr id="3" name="Footer Placeholder 2">
            <a:extLst>
              <a:ext uri="{FF2B5EF4-FFF2-40B4-BE49-F238E27FC236}">
                <a16:creationId xmlns:a16="http://schemas.microsoft.com/office/drawing/2014/main" id="{BA527398-2A5A-7B2A-A090-2BCAD4CB1F1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8CE647C-06BA-28BC-8C56-38ED5CB5F65C}"/>
              </a:ext>
            </a:extLst>
          </p:cNvPr>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9690216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F363-8150-009E-CCFC-C65D2E6B0A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0EAD37C-5D9C-8B0A-4C9A-08CEF4AAFE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D71B23C-09B1-133C-FB25-66EC9C888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7C90CF-D1A9-A082-EF0B-98D4F13A4BED}"/>
              </a:ext>
            </a:extLst>
          </p:cNvPr>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a:extLst>
              <a:ext uri="{FF2B5EF4-FFF2-40B4-BE49-F238E27FC236}">
                <a16:creationId xmlns:a16="http://schemas.microsoft.com/office/drawing/2014/main" id="{187095FB-85C1-6ADD-80DD-74511D1F94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D4C250-7042-0A73-5987-FF36EF33FEE4}"/>
              </a:ext>
            </a:extLst>
          </p:cNvPr>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3994109"/>
      </p:ext>
    </p:extLst>
  </p:cSld>
  <p:clrMapOvr>
    <a:masterClrMapping/>
  </p:clrMapOvr>
  <p:hf sldNum="0" hdr="0"/>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57C1-E27A-62AD-BA89-2B0E9095D3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9C8AEE0-FC2B-FF51-CB83-596794BEF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642E8A-B79B-499E-AAB0-04BA2C468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1135EA-24F2-5601-43D6-4976CDF694AB}"/>
              </a:ext>
            </a:extLst>
          </p:cNvPr>
          <p:cNvSpPr>
            <a:spLocks noGrp="1"/>
          </p:cNvSpPr>
          <p:nvPr>
            <p:ph type="dt" sz="half" idx="10"/>
          </p:nvPr>
        </p:nvSpPr>
        <p:spPr/>
        <p:txBody>
          <a:bodyPr/>
          <a:lstStyle/>
          <a:p>
            <a:fld id="{DC32B15B-8A27-4546-A0CC-31E13CE2AFD9}" type="datetime1">
              <a:rPr lang="en-IN" smtClean="0"/>
              <a:t>12-10-2025</a:t>
            </a:fld>
            <a:endParaRPr lang="en-IN"/>
          </a:p>
        </p:txBody>
      </p:sp>
      <p:sp>
        <p:nvSpPr>
          <p:cNvPr id="6" name="Footer Placeholder 5">
            <a:extLst>
              <a:ext uri="{FF2B5EF4-FFF2-40B4-BE49-F238E27FC236}">
                <a16:creationId xmlns:a16="http://schemas.microsoft.com/office/drawing/2014/main" id="{D7D67899-0C49-D47C-0CA6-E4475E0ACA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D80342-A9B4-03C7-44AE-73331546BEA3}"/>
              </a:ext>
            </a:extLst>
          </p:cNvPr>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5192240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9681-4E18-E901-41E8-D60A6EC5A3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6522DC-B6FB-FDEA-30FC-30583BA09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C57DAE-CD49-700C-581A-3969A4FC7FA7}"/>
              </a:ext>
            </a:extLst>
          </p:cNvPr>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a:extLst>
              <a:ext uri="{FF2B5EF4-FFF2-40B4-BE49-F238E27FC236}">
                <a16:creationId xmlns:a16="http://schemas.microsoft.com/office/drawing/2014/main" id="{D4318723-4B6D-4E74-526A-3D5EAA140E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DFE939-DCAB-9218-1821-3E8EB76BEDCB}"/>
              </a:ext>
            </a:extLst>
          </p:cNvPr>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909553201"/>
      </p:ext>
    </p:extLst>
  </p:cSld>
  <p:clrMapOvr>
    <a:masterClrMapping/>
  </p:clrMapOvr>
  <p:hf sldNum="0" hdr="0"/>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8AB833-151C-87BE-DE82-68CC387C15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E7766B-5E71-1D7A-09CE-DF61B73224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586631-5F86-9BCD-C6A0-AD2073509E86}"/>
              </a:ext>
            </a:extLst>
          </p:cNvPr>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a:extLst>
              <a:ext uri="{FF2B5EF4-FFF2-40B4-BE49-F238E27FC236}">
                <a16:creationId xmlns:a16="http://schemas.microsoft.com/office/drawing/2014/main" id="{A1814708-E3C5-1D6E-E964-DFE40D2158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615F58-6BBF-B888-3FA9-CADA8171C83D}"/>
              </a:ext>
            </a:extLst>
          </p:cNvPr>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5955331"/>
      </p:ext>
    </p:extLst>
  </p:cSld>
  <p:clrMapOvr>
    <a:masterClrMapping/>
  </p:clrMapOvr>
  <p:hf sldNum="0" hdr="0"/>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491D1FD-1A55-4DFB-B163-0B9D9212D0AE}"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713886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916566514"/>
      </p:ext>
    </p:extLst>
  </p:cSld>
  <p:clrMapOvr>
    <a:masterClrMapping/>
  </p:clrMapOvr>
  <p:hf sldNum="0" hdr="0"/>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574CE1-E679-4B1D-B253-3361462EA6E3}"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29543221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747197255"/>
      </p:ext>
    </p:extLst>
  </p:cSld>
  <p:clrMapOvr>
    <a:masterClrMapping/>
  </p:clrMapOvr>
  <p:hf sldNum="0"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91D1FD-1A55-4DFB-B163-0B9D9212D0AE}"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03973958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3358F-7D73-4FCC-900A-B10106FECADC}" type="datetime1">
              <a:rPr lang="en-IN" smtClean="0"/>
              <a:t>12-10-2025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10511790"/>
      </p:ext>
    </p:extLst>
  </p:cSld>
  <p:clrMapOvr>
    <a:masterClrMapping/>
  </p:clrMapOvr>
  <p:hf sldNum="0" hdr="0"/>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56C360-8F7A-42FF-9185-18C030A8A217}"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14806030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F339711-B6A3-4AEF-AF3F-A571DBC8C3C2}" type="datetime1">
              <a:rPr lang="en-IN" smtClean="0"/>
              <a:t>12-10-2025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1954506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071246091"/>
      </p:ext>
    </p:extLst>
  </p:cSld>
  <p:clrMapOvr>
    <a:masterClrMapping/>
  </p:clrMapOvr>
  <p:hf sldNum="0" hdr="0"/>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32B15B-8A27-4546-A0CC-31E13CE2AFD9}"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7437936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943590217"/>
      </p:ext>
    </p:extLst>
  </p:cSld>
  <p:clrMapOvr>
    <a:masterClrMapping/>
  </p:clrMapOvr>
  <p:hf sldNum="0" hdr="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412139039"/>
      </p:ext>
    </p:extLst>
  </p:cSld>
  <p:clrMapOvr>
    <a:masterClrMapping/>
  </p:clrMapOvr>
  <p:hf sldNum="0" hdr="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577962088"/>
      </p:ext>
    </p:extLst>
  </p:cSld>
  <p:clrMapOvr>
    <a:masterClrMapping/>
  </p:clrMapOvr>
  <p:hf sldNum="0" hdr="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843452667"/>
      </p:ext>
    </p:extLst>
  </p:cSld>
  <p:clrMapOvr>
    <a:masterClrMapping/>
  </p:clrMapOvr>
  <p:hf sldNum="0" hdr="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03358F-7D73-4FCC-900A-B10106FECADC}"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41532725"/>
      </p:ext>
    </p:extLst>
  </p:cSld>
  <p:clrMapOvr>
    <a:masterClrMapping/>
  </p:clrMapOvr>
  <p:hf sldNum="0"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D1B087-C982-4E85-93ED-2108660F5D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13403643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03358F-7D73-4FCC-900A-B10106FECADC}"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81620841"/>
      </p:ext>
    </p:extLst>
  </p:cSld>
  <p:clrMapOvr>
    <a:masterClrMapping/>
  </p:clrMapOvr>
  <p:hf sldNum="0" hdr="0"/>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351559686"/>
      </p:ext>
    </p:extLst>
  </p:cSld>
  <p:clrMapOvr>
    <a:masterClrMapping/>
  </p:clrMapOvr>
  <p:hf sldNum="0" hdr="0"/>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377318774"/>
      </p:ext>
    </p:extLst>
  </p:cSld>
  <p:clrMapOvr>
    <a:masterClrMapping/>
  </p:clrMapOvr>
  <p:hf sldNum="0" hdr="0"/>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D1B087-C982-4E85-93ED-2108660F5D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748329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574CE1-E679-4B1D-B253-3361462EA6E3}"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632912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FA7219-0052-4E50-8154-569D83DFBBF8}"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313884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59B64B-3965-44C1-B156-5F83DBB3C686}" type="datetime1">
              <a:rPr lang="en-IN" smtClean="0"/>
              <a:t>12-10-2025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560058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56C360-8F7A-42FF-9185-18C030A8A217}"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77542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339711-B6A3-4AEF-AF3F-A571DBC8C3C2}" type="datetime1">
              <a:rPr lang="en-IN" smtClean="0"/>
              <a:t>12-10-2025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61703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1F517F-F2A7-4204-886A-D4F9A375D41F}"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909533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164883"/>
      </p:ext>
    </p:extLst>
  </p:cSld>
  <p:clrMapOvr>
    <a:masterClrMapping/>
  </p:clrMapOvr>
  <p:hf sldNum="0"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32B15B-8A27-4546-A0CC-31E13CE2AFD9}"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164551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180751004"/>
      </p:ext>
    </p:extLst>
  </p:cSld>
  <p:clrMapOvr>
    <a:masterClrMapping/>
  </p:clrMapOvr>
  <p:hf sldNum="0"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36B033D-31F5-46C9-B456-74995994E9B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469903970"/>
      </p:ext>
    </p:extLst>
  </p:cSld>
  <p:clrMapOvr>
    <a:masterClrMapping/>
  </p:clrMapOvr>
  <p:hf sldNum="0"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284366260"/>
      </p:ext>
    </p:extLst>
  </p:cSld>
  <p:clrMapOvr>
    <a:masterClrMapping/>
  </p:clrMapOvr>
  <p:hf sldNum="0"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36B033D-31F5-46C9-B456-74995994E9B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4035563969"/>
      </p:ext>
    </p:extLst>
  </p:cSld>
  <p:clrMapOvr>
    <a:masterClrMapping/>
  </p:clrMapOvr>
  <p:hf sldNum="0"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922854491"/>
      </p:ext>
    </p:extLst>
  </p:cSld>
  <p:clrMapOvr>
    <a:masterClrMapping/>
  </p:clrMapOvr>
  <p:hf sldNum="0" hdr="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0C43AE-DA61-482A-A0C7-11A05A730559}"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7919185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0C1F63-1C2A-452B-A2D4-2AF9950659FA}"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014623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491D1FD-1A55-4DFB-B163-0B9D9212D0AE}"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715580260"/>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943923776"/>
      </p:ext>
    </p:extLst>
  </p:cSld>
  <p:clrMapOvr>
    <a:masterClrMapping/>
  </p:clrMapOvr>
  <p:hf sldNum="0"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574CE1-E679-4B1D-B253-3361462EA6E3}"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35160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C2574CE1-E679-4B1D-B253-3361462EA6E3}" type="datetime1">
              <a:rPr lang="en-IN" smtClean="0"/>
              <a:t>12-10-2025</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29592274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757140266"/>
      </p:ext>
    </p:extLst>
  </p:cSld>
  <p:clrMapOvr>
    <a:masterClrMapping/>
  </p:clrMapOvr>
  <p:hf sldNum="0" hdr="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3358F-7D73-4FCC-900A-B10106FECADC}" type="datetime1">
              <a:rPr lang="en-IN" smtClean="0"/>
              <a:t>12-10-2025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084969859"/>
      </p:ext>
    </p:extLst>
  </p:cSld>
  <p:clrMapOvr>
    <a:masterClrMapping/>
  </p:clrMapOvr>
  <p:hf sldNum="0"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56C360-8F7A-42FF-9185-18C030A8A217}"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0730525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339711-B6A3-4AEF-AF3F-A571DBC8C3C2}" type="datetime1">
              <a:rPr lang="en-IN" smtClean="0"/>
              <a:t>12-10-2025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754402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452871178"/>
      </p:ext>
    </p:extLst>
  </p:cSld>
  <p:clrMapOvr>
    <a:masterClrMapping/>
  </p:clrMapOvr>
  <p:hf sldNum="0" hdr="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32B15B-8A27-4546-A0CC-31E13CE2AFD9}" type="datetime1">
              <a:rPr lang="en-IN" smtClean="0"/>
              <a:t>12-10-2025</a:t>
            </a:fld>
            <a:endParaRPr lang="en-IN"/>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130649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507017702"/>
      </p:ext>
    </p:extLst>
  </p:cSld>
  <p:clrMapOvr>
    <a:masterClrMapping/>
  </p:clrMapOvr>
  <p:hf sldNum="0" hdr="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439532229"/>
      </p:ext>
    </p:extLst>
  </p:cSld>
  <p:clrMapOvr>
    <a:masterClrMapping/>
  </p:clrMapOvr>
  <p:hf sldNum="0" hdr="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5491D1FD-1A55-4DFB-B163-0B9D9212D0AE}" type="datetime1">
              <a:rPr lang="en-IN" smtClean="0"/>
              <a:t>12-10-2025</a:t>
            </a:fld>
            <a:endParaRPr lang="en-I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64444772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1803559"/>
      </p:ext>
    </p:extLst>
  </p:cSld>
  <p:clrMapOvr>
    <a:masterClrMapping/>
  </p:clrMapOvr>
  <p:hf sldNum="0" hdr="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3358F-7D73-4FCC-900A-B10106FECADC}" type="datetime1">
              <a:rPr lang="en-IN" smtClean="0"/>
              <a:t>12-10-2025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82310394"/>
      </p:ext>
    </p:extLst>
  </p:cSld>
  <p:clrMapOvr>
    <a:masterClrMapping/>
  </p:clrMapOvr>
  <p:hf sldNum="0" hdr="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2574CE1-E679-4B1D-B253-3361462EA6E3}" type="datetime1">
              <a:rPr lang="en-IN" smtClean="0"/>
              <a:t>12-10-2025</a:t>
            </a:fld>
            <a:endParaRPr lang="en-I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1060"/>
            <a:ext cx="2112264" cy="228600"/>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28494706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028053776"/>
      </p:ext>
    </p:extLst>
  </p:cSld>
  <p:clrMapOvr>
    <a:masterClrMapping/>
  </p:clrMapOvr>
  <p:hf sldNum="0" hdr="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3358F-7D73-4FCC-900A-B10106FECADC}" type="datetime1">
              <a:rPr lang="en-IN" smtClean="0"/>
              <a:t>12-10-2025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277910803"/>
      </p:ext>
    </p:extLst>
  </p:cSld>
  <p:clrMapOvr>
    <a:masterClrMapping/>
  </p:clrMapOvr>
  <p:hf sldNum="0" hdr="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56C360-8F7A-42FF-9185-18C030A8A217}"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2954584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339711-B6A3-4AEF-AF3F-A571DBC8C3C2}" type="datetime1">
              <a:rPr lang="en-IN" smtClean="0"/>
              <a:t>12-10-2025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6814138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E03358F-7D73-4FCC-900A-B10106FECADC}" type="datetime1">
              <a:rPr lang="en-IN" smtClean="0"/>
              <a:t>12-10-2025</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D36B033D-31F5-46C9-B456-74995994E9BA}" type="slidenum">
              <a:rPr lang="en-IN" smtClean="0"/>
              <a:t>‹#›</a:t>
            </a:fld>
            <a:endParaRPr lang="en-IN"/>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6295078"/>
      </p:ext>
    </p:extLst>
  </p:cSld>
  <p:clrMapOvr>
    <a:masterClrMapping/>
  </p:clrMapOvr>
  <p:hf sldNum="0" hdr="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DC32B15B-8A27-4546-A0CC-31E13CE2AFD9}" type="datetime1">
              <a:rPr lang="en-IN" smtClean="0"/>
              <a:t>12-10-2025</a:t>
            </a:fld>
            <a:endParaRPr lang="en-I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D36B033D-31F5-46C9-B456-74995994E9BA}"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069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283478525"/>
      </p:ext>
    </p:extLst>
  </p:cSld>
  <p:clrMapOvr>
    <a:masterClrMapping/>
  </p:clrMapOvr>
  <p:hf sldNum="0" hdr="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042272558"/>
      </p:ext>
    </p:extLst>
  </p:cSld>
  <p:clrMapOvr>
    <a:masterClrMapping/>
  </p:clrMapOvr>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3358F-7D73-4FCC-900A-B10106FECADC}" type="datetime1">
              <a:rPr lang="en-IN" smtClean="0"/>
              <a:t>12-10-2025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6B033D-31F5-46C9-B456-74995994E9BA}"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5435227"/>
      </p:ext>
    </p:extLst>
  </p:cSld>
  <p:clrMapOvr>
    <a:masterClrMapping/>
  </p:clrMapOvr>
  <p:hf sldNum="0" hdr="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1">
    <p:bg>
      <p:bgPr>
        <a:solidFill>
          <a:schemeClr val="tx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2456284" y="4549768"/>
            <a:ext cx="9236032" cy="1639767"/>
          </a:xfrm>
        </p:spPr>
        <p:txBody>
          <a:bodyPr anchor="ctr">
            <a:normAutofit/>
          </a:bodyPr>
          <a:lstStyle>
            <a:lvl1pPr>
              <a:defRPr sz="4800" spc="0" baseline="0">
                <a:solidFill>
                  <a:schemeClr val="bg1"/>
                </a:solidFill>
              </a:defRPr>
            </a:lvl1pPr>
          </a:lstStyle>
          <a:p>
            <a:r>
              <a:rPr lang="en-US"/>
              <a:t>Click to add title</a:t>
            </a:r>
          </a:p>
        </p:txBody>
      </p: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785376" y="4751091"/>
            <a:ext cx="1060704" cy="1225296"/>
          </a:xfrm>
        </p:spPr>
        <p:txBody>
          <a:bodyPr>
            <a:noAutofit/>
          </a:bodyPr>
          <a:lstStyle>
            <a:lvl1pPr marL="0" indent="0" algn="ctr">
              <a:buNone/>
              <a:defRPr sz="1200">
                <a:solidFill>
                  <a:schemeClr val="bg1"/>
                </a:solidFill>
              </a:defRPr>
            </a:lvl1pPr>
          </a:lstStyle>
          <a:p>
            <a:r>
              <a:rPr lang="en-US"/>
              <a:t>Click icon to add picture</a:t>
            </a:r>
          </a:p>
        </p:txBody>
      </p:sp>
      <p:sp>
        <p:nvSpPr>
          <p:cNvPr id="11" name="Rectangle 10">
            <a:extLst>
              <a:ext uri="{FF2B5EF4-FFF2-40B4-BE49-F238E27FC236}">
                <a16:creationId xmlns:a16="http://schemas.microsoft.com/office/drawing/2014/main" id="{63C27092-C66B-F15B-27C8-9D197E7DC6AC}"/>
              </a:ext>
              <a:ext uri="{C183D7F6-B498-43B3-948B-1728B52AA6E4}">
                <adec:decorative xmlns:adec="http://schemas.microsoft.com/office/drawing/2017/decorative" val="1"/>
              </a:ext>
            </a:extLst>
          </p:cNvPr>
          <p:cNvSpPr/>
          <p:nvPr/>
        </p:nvSpPr>
        <p:spPr>
          <a:xfrm>
            <a:off x="380512" y="4436569"/>
            <a:ext cx="1870432"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233F11-FC39-B975-A1C8-8D59FB19909E}"/>
              </a:ext>
              <a:ext uri="{C183D7F6-B498-43B3-948B-1728B52AA6E4}">
                <adec:decorative xmlns:adec="http://schemas.microsoft.com/office/drawing/2017/decorative" val="1"/>
              </a:ext>
            </a:extLst>
          </p:cNvPr>
          <p:cNvSpPr/>
          <p:nvPr/>
        </p:nvSpPr>
        <p:spPr>
          <a:xfrm>
            <a:off x="385494" y="4436569"/>
            <a:ext cx="11418886"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black and white swirl">
            <a:extLst>
              <a:ext uri="{FF2B5EF4-FFF2-40B4-BE49-F238E27FC236}">
                <a16:creationId xmlns:a16="http://schemas.microsoft.com/office/drawing/2014/main" id="{98138DC1-DEFD-0D46-996F-0FCA7D496217}"/>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l="3232" r="3232"/>
          <a:stretch/>
        </p:blipFill>
        <p:spPr bwMode="auto">
          <a:xfrm>
            <a:off x="0" y="0"/>
            <a:ext cx="12192000" cy="388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205339"/>
      </p:ext>
    </p:extLst>
  </p:cSld>
  <p:clrMapOvr>
    <a:masterClrMapping/>
  </p:clrMapOvr>
  <p:hf sldNum="0" hdr="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Agenda 1">
    <p:bg>
      <p:bgPr>
        <a:solidFill>
          <a:schemeClr val="tx1"/>
        </a:solidFill>
        <a:effectLst/>
      </p:bgPr>
    </p:bg>
    <p:spTree>
      <p:nvGrpSpPr>
        <p:cNvPr id="1" name=""/>
        <p:cNvGrpSpPr/>
        <p:nvPr/>
      </p:nvGrpSpPr>
      <p:grpSpPr>
        <a:xfrm>
          <a:off x="0" y="0"/>
          <a:ext cx="0" cy="0"/>
          <a:chOff x="0" y="0"/>
          <a:chExt cx="0" cy="0"/>
        </a:xfrm>
      </p:grpSpPr>
      <p:pic>
        <p:nvPicPr>
          <p:cNvPr id="2" name="Picture Placeholder 28" descr="A black and white swirl">
            <a:extLst>
              <a:ext uri="{FF2B5EF4-FFF2-40B4-BE49-F238E27FC236}">
                <a16:creationId xmlns:a16="http://schemas.microsoft.com/office/drawing/2014/main" id="{E0E98391-1458-F827-27BD-1108152C3044}"/>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t="14117" b="14117"/>
          <a:stretch/>
        </p:blipFill>
        <p:spPr bwMode="auto">
          <a:xfrm>
            <a:off x="8850313" y="-10048"/>
            <a:ext cx="3341687" cy="628808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a:t>Click to add title</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396414" y="1999625"/>
            <a:ext cx="7755923" cy="3416926"/>
          </a:xfrm>
        </p:spPr>
        <p:txBody>
          <a:bodyPr>
            <a:normAutofit/>
          </a:bodyPr>
          <a:lstStyle>
            <a:lvl1pPr marL="0" indent="0">
              <a:lnSpc>
                <a:spcPct val="150000"/>
              </a:lnSpc>
              <a:buNone/>
              <a:defRPr sz="2400">
                <a:solidFill>
                  <a:schemeClr val="bg1"/>
                </a:solidFill>
              </a:defRPr>
            </a:lvl1pPr>
            <a:lvl2pPr marL="457200" indent="0">
              <a:lnSpc>
                <a:spcPct val="150000"/>
              </a:lnSpc>
              <a:buNone/>
              <a:defRPr sz="2000">
                <a:solidFill>
                  <a:schemeClr val="bg1"/>
                </a:solidFill>
              </a:defRPr>
            </a:lvl2pPr>
            <a:lvl3pPr marL="914400" indent="0">
              <a:lnSpc>
                <a:spcPct val="150000"/>
              </a:lnSpc>
              <a:buNone/>
              <a:defRPr sz="1800">
                <a:solidFill>
                  <a:schemeClr val="bg1"/>
                </a:solidFill>
              </a:defRPr>
            </a:lvl3pPr>
            <a:lvl4pPr marL="1371600" indent="0">
              <a:lnSpc>
                <a:spcPct val="150000"/>
              </a:lnSpc>
              <a:buNone/>
              <a:defRPr sz="1600">
                <a:solidFill>
                  <a:schemeClr val="bg1"/>
                </a:solidFill>
              </a:defRPr>
            </a:lvl4pPr>
            <a:lvl5pPr marL="1828800" indent="0">
              <a:lnSpc>
                <a:spcPct val="150000"/>
              </a:lnSpc>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
        <p:nvSpPr>
          <p:cNvPr id="24" name="Rectangle 23">
            <a:extLst>
              <a:ext uri="{FF2B5EF4-FFF2-40B4-BE49-F238E27FC236}">
                <a16:creationId xmlns:a16="http://schemas.microsoft.com/office/drawing/2014/main" id="{63C27092-C66B-F15B-27C8-9D197E7DC6AC}"/>
              </a:ext>
              <a:ext uri="{C183D7F6-B498-43B3-948B-1728B52AA6E4}">
                <adec:decorative xmlns:adec="http://schemas.microsoft.com/office/drawing/2017/decorative" val="1"/>
              </a:ext>
            </a:extLst>
          </p:cNvPr>
          <p:cNvSpPr/>
          <p:nvPr/>
        </p:nvSpPr>
        <p:spPr>
          <a:xfrm>
            <a:off x="5919142" y="481564"/>
            <a:ext cx="5875094" cy="577967"/>
          </a:xfrm>
          <a:prstGeom prst="rect">
            <a:avLst/>
          </a:prstGeom>
          <a:no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936872"/>
      </p:ext>
    </p:extLst>
  </p:cSld>
  <p:clrMapOvr>
    <a:masterClrMapping/>
  </p:clrMapOvr>
  <p:hf sldNum="0" hdr="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Agenda 2">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163D3AF-244F-8916-F651-821F8358D47A}"/>
              </a:ext>
              <a:ext uri="{C183D7F6-B498-43B3-948B-1728B52AA6E4}">
                <adec:decorative xmlns:adec="http://schemas.microsoft.com/office/drawing/2017/decorative" val="1"/>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a:stretch/>
        </p:blipFill>
        <p:spPr bwMode="auto">
          <a:xfrm>
            <a:off x="0" y="-8746"/>
            <a:ext cx="5543492" cy="686674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2AA1DD0D-C777-E7A4-3A12-EEF5F8DF0A13}"/>
              </a:ext>
              <a:ext uri="{C183D7F6-B498-43B3-948B-1728B52AA6E4}">
                <adec:decorative xmlns:adec="http://schemas.microsoft.com/office/drawing/2017/decorative" val="1"/>
              </a:ext>
            </a:extLst>
          </p:cNvPr>
          <p:cNvCxnSpPr>
            <a:cxnSpLocks/>
          </p:cNvCxnSpPr>
          <p:nvPr/>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FC1479-F559-4482-4396-460E5C523677}"/>
              </a:ext>
              <a:ext uri="{C183D7F6-B498-43B3-948B-1728B52AA6E4}">
                <adec:decorative xmlns:adec="http://schemas.microsoft.com/office/drawing/2017/decorative" val="1"/>
              </a:ext>
            </a:extLst>
          </p:cNvPr>
          <p:cNvSpPr/>
          <p:nvPr/>
        </p:nvSpPr>
        <p:spPr>
          <a:xfrm>
            <a:off x="385494" y="453886"/>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6094936" y="458695"/>
            <a:ext cx="5690715" cy="577967"/>
          </a:xfrm>
          <a:ln w="12700">
            <a:solidFill>
              <a:schemeClr val="bg1"/>
            </a:solidFill>
          </a:ln>
        </p:spPr>
        <p:txBody>
          <a:bodyPr lIns="182880" anchor="ctr">
            <a:normAutofit/>
          </a:bodyPr>
          <a:lstStyle>
            <a:lvl1pPr>
              <a:defRPr sz="1800" spc="0" baseline="0">
                <a:solidFill>
                  <a:schemeClr val="bg1"/>
                </a:solidFill>
              </a:defRPr>
            </a:lvl1pPr>
          </a:lstStyle>
          <a:p>
            <a:r>
              <a:rPr lang="en-US"/>
              <a:t>Click to add title</a:t>
            </a:r>
          </a:p>
        </p:txBody>
      </p:sp>
      <p:sp>
        <p:nvSpPr>
          <p:cNvPr id="20" name="Picture Placeholder 19">
            <a:extLst>
              <a:ext uri="{FF2B5EF4-FFF2-40B4-BE49-F238E27FC236}">
                <a16:creationId xmlns:a16="http://schemas.microsoft.com/office/drawing/2014/main" id="{5B5B2B5D-6426-1B4B-A686-FDC69069D84A}"/>
              </a:ext>
            </a:extLst>
          </p:cNvPr>
          <p:cNvSpPr>
            <a:spLocks noGrp="1"/>
          </p:cNvSpPr>
          <p:nvPr>
            <p:ph type="pic" sz="quarter" idx="16" hasCustomPrompt="1"/>
          </p:nvPr>
        </p:nvSpPr>
        <p:spPr>
          <a:xfrm>
            <a:off x="922338" y="1587500"/>
            <a:ext cx="3703320" cy="4279392"/>
          </a:xfrm>
        </p:spPr>
        <p:txBody>
          <a:bodyPr/>
          <a:lstStyle>
            <a:lvl1pPr marL="0" indent="0" algn="ctr">
              <a:buNone/>
              <a:defRPr>
                <a:solidFill>
                  <a:schemeClr val="bg1"/>
                </a:solidFill>
              </a:defRPr>
            </a:lvl1pPr>
          </a:lstStyle>
          <a:p>
            <a:r>
              <a:rPr lang="en-US"/>
              <a:t>Click Icon to add picture</a:t>
            </a:r>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6096115" y="1552237"/>
            <a:ext cx="5689537" cy="3875371"/>
          </a:xfrm>
        </p:spPr>
        <p:txBody>
          <a:bodyPr anchor="ctr">
            <a:normAutofit/>
          </a:bodyPr>
          <a:lstStyle>
            <a:lvl1pPr marL="0" indent="0">
              <a:lnSpc>
                <a:spcPct val="150000"/>
              </a:lnSpc>
              <a:buNone/>
              <a:defRPr sz="2400">
                <a:solidFill>
                  <a:schemeClr val="bg1"/>
                </a:solidFill>
              </a:defRPr>
            </a:lvl1pPr>
            <a:lvl2pPr marL="457200" indent="0">
              <a:lnSpc>
                <a:spcPct val="150000"/>
              </a:lnSpc>
              <a:buNone/>
              <a:defRPr sz="2000">
                <a:solidFill>
                  <a:schemeClr val="bg1"/>
                </a:solidFill>
              </a:defRPr>
            </a:lvl2pPr>
            <a:lvl3pPr marL="914400" indent="0">
              <a:lnSpc>
                <a:spcPct val="150000"/>
              </a:lnSpc>
              <a:buNone/>
              <a:defRPr sz="1800">
                <a:solidFill>
                  <a:schemeClr val="bg1"/>
                </a:solidFill>
              </a:defRPr>
            </a:lvl3pPr>
            <a:lvl4pPr marL="1371600" indent="0">
              <a:lnSpc>
                <a:spcPct val="150000"/>
              </a:lnSpc>
              <a:buNone/>
              <a:defRPr sz="1600">
                <a:solidFill>
                  <a:schemeClr val="bg1"/>
                </a:solidFill>
              </a:defRPr>
            </a:lvl4pPr>
            <a:lvl5pPr marL="1828800" indent="0">
              <a:lnSpc>
                <a:spcPct val="150000"/>
              </a:lnSpc>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438226541"/>
      </p:ext>
    </p:extLst>
  </p:cSld>
  <p:clrMapOvr>
    <a:masterClrMapping/>
  </p:clrMapOvr>
  <p:hf sldNum="0" hdr="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ection Title 1">
    <p:bg>
      <p:bgPr>
        <a:solidFill>
          <a:schemeClr val="tx1"/>
        </a:solidFill>
        <a:effectLst/>
      </p:bgPr>
    </p:bg>
    <p:spTree>
      <p:nvGrpSpPr>
        <p:cNvPr id="1" name=""/>
        <p:cNvGrpSpPr/>
        <p:nvPr/>
      </p:nvGrpSpPr>
      <p:grpSpPr>
        <a:xfrm>
          <a:off x="0" y="0"/>
          <a:ext cx="0" cy="0"/>
          <a:chOff x="0" y="0"/>
          <a:chExt cx="0" cy="0"/>
        </a:xfrm>
      </p:grpSpPr>
      <p:pic>
        <p:nvPicPr>
          <p:cNvPr id="3" name="Picture 2" descr="A black and white swirl">
            <a:extLst>
              <a:ext uri="{FF2B5EF4-FFF2-40B4-BE49-F238E27FC236}">
                <a16:creationId xmlns:a16="http://schemas.microsoft.com/office/drawing/2014/main" id="{A724E2E5-65AF-7BFA-A4CB-B46550665E73}"/>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l="3404" r="3404"/>
          <a:stretch/>
        </p:blipFill>
        <p:spPr bwMode="auto">
          <a:xfrm>
            <a:off x="1" y="1615964"/>
            <a:ext cx="12192000" cy="389613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a:t>Click to add title</a:t>
            </a:r>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hasCustomPrompt="1"/>
          </p:nvPr>
        </p:nvSpPr>
        <p:spPr>
          <a:xfrm>
            <a:off x="295934" y="3175280"/>
            <a:ext cx="9340439" cy="3112929"/>
          </a:xfrm>
        </p:spPr>
        <p:txBody>
          <a:bodyPr>
            <a:noAutofit/>
          </a:bodyPr>
          <a:lstStyle>
            <a:lvl1pPr marL="0" indent="0">
              <a:lnSpc>
                <a:spcPct val="90000"/>
              </a:lnSpc>
              <a:buNone/>
              <a:defRPr sz="4800" cap="all" baseline="0">
                <a:solidFill>
                  <a:schemeClr val="bg1"/>
                </a:solidFill>
                <a:latin typeface="+mj-lt"/>
              </a:defRPr>
            </a:lvl1pPr>
            <a:lvl2pPr marL="457200" indent="0">
              <a:lnSpc>
                <a:spcPct val="150000"/>
              </a:lnSpc>
              <a:buNone/>
              <a:defRPr sz="4400" cap="all" baseline="0">
                <a:solidFill>
                  <a:schemeClr val="bg1"/>
                </a:solidFill>
                <a:latin typeface="+mj-lt"/>
              </a:defRPr>
            </a:lvl2pPr>
            <a:lvl3pPr marL="914400" indent="0">
              <a:lnSpc>
                <a:spcPct val="150000"/>
              </a:lnSpc>
              <a:buNone/>
              <a:defRPr sz="4000" cap="all" baseline="0">
                <a:solidFill>
                  <a:schemeClr val="bg1"/>
                </a:solidFill>
                <a:latin typeface="+mj-lt"/>
              </a:defRPr>
            </a:lvl3pPr>
            <a:lvl4pPr marL="1371600" indent="0">
              <a:lnSpc>
                <a:spcPct val="150000"/>
              </a:lnSpc>
              <a:buNone/>
              <a:defRPr sz="3600" cap="all" baseline="0">
                <a:solidFill>
                  <a:schemeClr val="bg1"/>
                </a:solidFill>
                <a:latin typeface="+mj-lt"/>
              </a:defRPr>
            </a:lvl4pPr>
            <a:lvl5pPr marL="1828800" indent="0">
              <a:lnSpc>
                <a:spcPct val="150000"/>
              </a:lnSpc>
              <a:buNone/>
              <a:defRPr sz="3600" cap="all" baseline="0">
                <a:solidFill>
                  <a:schemeClr val="bg1"/>
                </a:solidFill>
                <a:latin typeface="+mj-lt"/>
              </a:defRPr>
            </a:lvl5pPr>
          </a:lstStyle>
          <a:p>
            <a:pPr lvl="0"/>
            <a:r>
              <a:rPr lang="en-US"/>
              <a:t>Click to add text</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09973766"/>
      </p:ext>
    </p:extLst>
  </p:cSld>
  <p:clrMapOvr>
    <a:masterClrMapping/>
  </p:clrMapOvr>
  <p:hf sldNum="0" hdr="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Image and Content 1">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AA1DD0D-C777-E7A4-3A12-EEF5F8DF0A13}"/>
              </a:ext>
              <a:ext uri="{C183D7F6-B498-43B3-948B-1728B52AA6E4}">
                <adec:decorative xmlns:adec="http://schemas.microsoft.com/office/drawing/2017/decorative" val="1"/>
              </a:ext>
            </a:extLst>
          </p:cNvPr>
          <p:cNvCxnSpPr>
            <a:cxnSpLocks/>
          </p:cNvCxnSpPr>
          <p:nvPr/>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FC1479-F559-4482-4396-460E5C523677}"/>
              </a:ext>
              <a:ext uri="{C183D7F6-B498-43B3-948B-1728B52AA6E4}">
                <adec:decorative xmlns:adec="http://schemas.microsoft.com/office/drawing/2017/decorative" val="1"/>
              </a:ext>
            </a:extLst>
          </p:cNvPr>
          <p:cNvSpPr/>
          <p:nvPr/>
        </p:nvSpPr>
        <p:spPr>
          <a:xfrm>
            <a:off x="385494" y="453886"/>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6094936" y="458695"/>
            <a:ext cx="5690715" cy="577967"/>
          </a:xfrm>
          <a:ln w="12700">
            <a:solidFill>
              <a:schemeClr val="bg1"/>
            </a:solidFill>
          </a:ln>
        </p:spPr>
        <p:txBody>
          <a:bodyPr lIns="182880" anchor="ctr">
            <a:normAutofit/>
          </a:bodyPr>
          <a:lstStyle>
            <a:lvl1pPr>
              <a:defRPr sz="1800" spc="0" baseline="0">
                <a:solidFill>
                  <a:schemeClr val="bg1"/>
                </a:solidFill>
              </a:defRPr>
            </a:lvl1pPr>
          </a:lstStyle>
          <a:p>
            <a:r>
              <a:rPr lang="en-US"/>
              <a:t>Click to add title</a:t>
            </a:r>
          </a:p>
        </p:txBody>
      </p:sp>
      <p:sp>
        <p:nvSpPr>
          <p:cNvPr id="20" name="Picture Placeholder 19">
            <a:extLst>
              <a:ext uri="{FF2B5EF4-FFF2-40B4-BE49-F238E27FC236}">
                <a16:creationId xmlns:a16="http://schemas.microsoft.com/office/drawing/2014/main" id="{5B5B2B5D-6426-1B4B-A686-FDC69069D84A}"/>
              </a:ext>
            </a:extLst>
          </p:cNvPr>
          <p:cNvSpPr>
            <a:spLocks noGrp="1"/>
          </p:cNvSpPr>
          <p:nvPr>
            <p:ph type="pic" sz="quarter" idx="16" hasCustomPrompt="1"/>
          </p:nvPr>
        </p:nvSpPr>
        <p:spPr>
          <a:xfrm>
            <a:off x="837273" y="1840378"/>
            <a:ext cx="4206240" cy="3639312"/>
          </a:xfrm>
        </p:spPr>
        <p:txBody>
          <a:bodyPr/>
          <a:lstStyle>
            <a:lvl1pPr marL="0" indent="0" algn="ctr">
              <a:buNone/>
              <a:defRPr>
                <a:solidFill>
                  <a:schemeClr val="bg1"/>
                </a:solidFill>
              </a:defRPr>
            </a:lvl1pPr>
          </a:lstStyle>
          <a:p>
            <a:r>
              <a:rPr lang="en-US"/>
              <a:t>Click Icon to add picture</a:t>
            </a:r>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6096115" y="1652717"/>
            <a:ext cx="5689537" cy="3875371"/>
          </a:xfrm>
        </p:spPr>
        <p:txBody>
          <a:bodyPr anchor="ctr">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800100" indent="-342900">
              <a:lnSpc>
                <a:spcPct val="150000"/>
              </a:lnSpc>
              <a:buClr>
                <a:schemeClr val="bg1"/>
              </a:buClr>
              <a:buFont typeface="Arial" panose="020B0604020202020204" pitchFamily="34" charset="0"/>
              <a:buChar char="•"/>
              <a:defRPr sz="2000">
                <a:solidFill>
                  <a:schemeClr val="bg1"/>
                </a:solidFill>
              </a:defRPr>
            </a:lvl2pPr>
            <a:lvl3pPr marL="1200150" indent="-285750">
              <a:lnSpc>
                <a:spcPct val="150000"/>
              </a:lnSpc>
              <a:buClr>
                <a:schemeClr val="bg1"/>
              </a:buClr>
              <a:buFont typeface="Arial" panose="020B0604020202020204" pitchFamily="34" charset="0"/>
              <a:buChar char="•"/>
              <a:defRPr sz="1800">
                <a:solidFill>
                  <a:schemeClr val="bg1"/>
                </a:solidFill>
              </a:defRPr>
            </a:lvl3pPr>
            <a:lvl4pPr marL="1657350" indent="-285750">
              <a:lnSpc>
                <a:spcPct val="150000"/>
              </a:lnSpc>
              <a:buClr>
                <a:schemeClr val="bg1"/>
              </a:buClr>
              <a:buFont typeface="Arial" panose="020B0604020202020204" pitchFamily="34" charset="0"/>
              <a:buChar char="•"/>
              <a:defRPr sz="1600">
                <a:solidFill>
                  <a:schemeClr val="bg1"/>
                </a:solidFill>
              </a:defRPr>
            </a:lvl4pPr>
            <a:lvl5pPr marL="2114550" indent="-285750">
              <a:lnSpc>
                <a:spcPct val="150000"/>
              </a:lnSpc>
              <a:buClr>
                <a:schemeClr val="bg1"/>
              </a:buClr>
              <a:buFont typeface="Arial" panose="020B0604020202020204" pitchFamily="34" charset="0"/>
              <a:buChar cha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727088738"/>
      </p:ext>
    </p:extLst>
  </p:cSld>
  <p:clrMapOvr>
    <a:masterClrMapping/>
  </p:clrMapOvr>
  <p:hf sldNum="0" hdr="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and Picture">
    <p:bg>
      <p:bgPr>
        <a:solidFill>
          <a:schemeClr val="tx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5FBB47C-E74F-E7E0-2A5C-1AB30FAE1555}"/>
              </a:ext>
              <a:ext uri="{C183D7F6-B498-43B3-948B-1728B52AA6E4}">
                <adec:decorative xmlns:adec="http://schemas.microsoft.com/office/drawing/2017/decorative" val="1"/>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b="19626"/>
          <a:stretch/>
        </p:blipFill>
        <p:spPr bwMode="auto">
          <a:xfrm>
            <a:off x="0" y="7951"/>
            <a:ext cx="12192000" cy="551210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41CAE057-BA1C-87F2-5035-56D2FA63F4A5}"/>
              </a:ext>
              <a:ext uri="{C183D7F6-B498-43B3-948B-1728B52AA6E4}">
                <adec:decorative xmlns:adec="http://schemas.microsoft.com/office/drawing/2017/decorative" val="1"/>
              </a:ext>
            </a:extLst>
          </p:cNvPr>
          <p:cNvCxnSpPr>
            <a:cxnSpLocks/>
          </p:cNvCxnSpPr>
          <p:nvPr/>
        </p:nvCxnSpPr>
        <p:spPr>
          <a:xfrm>
            <a:off x="396414" y="436054"/>
            <a:ext cx="113277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F2DA19F2-20FB-A2EC-AA7B-8BFE6CE3A4E8}"/>
              </a:ext>
            </a:extLst>
          </p:cNvPr>
          <p:cNvSpPr>
            <a:spLocks noGrp="1"/>
          </p:cNvSpPr>
          <p:nvPr>
            <p:ph type="title"/>
          </p:nvPr>
        </p:nvSpPr>
        <p:spPr>
          <a:xfrm>
            <a:off x="396414" y="1148722"/>
            <a:ext cx="4769716" cy="4754878"/>
          </a:xfrm>
        </p:spPr>
        <p:txBody>
          <a:bodyPr anchor="b">
            <a:normAutofit/>
          </a:bodyPr>
          <a:lstStyle>
            <a:lvl1pPr>
              <a:defRPr sz="4800" spc="0" baseline="0">
                <a:solidFill>
                  <a:schemeClr val="bg1"/>
                </a:solidFill>
              </a:defRPr>
            </a:lvl1pPr>
          </a:lstStyle>
          <a:p>
            <a:r>
              <a:rPr lang="en-US"/>
              <a:t>Click to edit Master title style</a:t>
            </a:r>
          </a:p>
        </p:txBody>
      </p:sp>
      <p:sp>
        <p:nvSpPr>
          <p:cNvPr id="20" name="Picture Placeholder 19">
            <a:extLst>
              <a:ext uri="{FF2B5EF4-FFF2-40B4-BE49-F238E27FC236}">
                <a16:creationId xmlns:a16="http://schemas.microsoft.com/office/drawing/2014/main" id="{5B5B2B5D-6426-1B4B-A686-FDC69069D84A}"/>
              </a:ext>
            </a:extLst>
          </p:cNvPr>
          <p:cNvSpPr>
            <a:spLocks noGrp="1"/>
          </p:cNvSpPr>
          <p:nvPr>
            <p:ph type="pic" sz="quarter" idx="16" hasCustomPrompt="1"/>
          </p:nvPr>
        </p:nvSpPr>
        <p:spPr>
          <a:xfrm>
            <a:off x="5232257" y="1008049"/>
            <a:ext cx="5833872" cy="5047488"/>
          </a:xfrm>
        </p:spPr>
        <p:txBody>
          <a:bodyPr/>
          <a:lstStyle>
            <a:lvl1pPr marL="0" indent="0" algn="ctr">
              <a:buNone/>
              <a:defRPr>
                <a:solidFill>
                  <a:schemeClr val="bg1"/>
                </a:solidFill>
              </a:defRPr>
            </a:lvl1pPr>
          </a:lstStyle>
          <a:p>
            <a:r>
              <a:rPr lang="en-US"/>
              <a:t>Click Icon to add picture</a:t>
            </a:r>
          </a:p>
        </p:txBody>
      </p:sp>
      <p:cxnSp>
        <p:nvCxnSpPr>
          <p:cNvPr id="3" name="Straight Connector 2">
            <a:extLst>
              <a:ext uri="{FF2B5EF4-FFF2-40B4-BE49-F238E27FC236}">
                <a16:creationId xmlns:a16="http://schemas.microsoft.com/office/drawing/2014/main" id="{2AA1DD0D-C777-E7A4-3A12-EEF5F8DF0A13}"/>
              </a:ext>
              <a:ext uri="{C183D7F6-B498-43B3-948B-1728B52AA6E4}">
                <adec:decorative xmlns:adec="http://schemas.microsoft.com/office/drawing/2017/decorative" val="1"/>
              </a:ext>
            </a:extLst>
          </p:cNvPr>
          <p:cNvCxnSpPr>
            <a:cxnSpLocks/>
          </p:cNvCxnSpPr>
          <p:nvPr/>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971107460"/>
      </p:ext>
    </p:extLst>
  </p:cSld>
  <p:clrMapOvr>
    <a:masterClrMapping/>
  </p:clrMapOvr>
  <p:hf sldNum="0" hdr="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and 2 Columns">
    <p:bg>
      <p:bgPr>
        <a:solidFill>
          <a:schemeClr val="tx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a:t>Click to add title</a:t>
            </a:r>
          </a:p>
        </p:txBody>
      </p:sp>
      <p:sp>
        <p:nvSpPr>
          <p:cNvPr id="12" name="Content Placeholder 11">
            <a:extLst>
              <a:ext uri="{FF2B5EF4-FFF2-40B4-BE49-F238E27FC236}">
                <a16:creationId xmlns:a16="http://schemas.microsoft.com/office/drawing/2014/main" id="{D28DF3F1-4512-2D0A-AB8D-DA07BFC88207}"/>
              </a:ext>
            </a:extLst>
          </p:cNvPr>
          <p:cNvSpPr>
            <a:spLocks noGrp="1"/>
          </p:cNvSpPr>
          <p:nvPr>
            <p:ph sz="quarter" idx="15"/>
          </p:nvPr>
        </p:nvSpPr>
        <p:spPr>
          <a:xfrm>
            <a:off x="449263" y="2076051"/>
            <a:ext cx="5459412" cy="3403174"/>
          </a:xfrm>
        </p:spPr>
        <p:txBody>
          <a:bodyPr tIns="0">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14F4CC2C-F1C8-A8C5-29F3-E9E86029CD05}"/>
              </a:ext>
            </a:extLst>
          </p:cNvPr>
          <p:cNvSpPr>
            <a:spLocks noGrp="1"/>
          </p:cNvSpPr>
          <p:nvPr>
            <p:ph sz="quarter" idx="16"/>
          </p:nvPr>
        </p:nvSpPr>
        <p:spPr>
          <a:xfrm>
            <a:off x="6014376" y="2076051"/>
            <a:ext cx="5799860" cy="3403174"/>
          </a:xfrm>
        </p:spPr>
        <p:txBody>
          <a:bodyPr tIns="0">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526538443"/>
      </p:ext>
    </p:extLst>
  </p:cSld>
  <p:clrMapOvr>
    <a:masterClrMapping/>
  </p:clrMapOvr>
  <p:hf sldNum="0" hdr="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and 2 Columns 2">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91D62B-795C-2350-9AA8-368DD47A6701}"/>
              </a:ext>
              <a:ext uri="{C183D7F6-B498-43B3-948B-1728B52AA6E4}">
                <adec:decorative xmlns:adec="http://schemas.microsoft.com/office/drawing/2017/decorative" val="1"/>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a:stretch/>
        </p:blipFill>
        <p:spPr bwMode="auto">
          <a:xfrm>
            <a:off x="385494" y="0"/>
            <a:ext cx="11418885" cy="147813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a:t>Click to add title</a:t>
            </a:r>
          </a:p>
        </p:txBody>
      </p:sp>
      <p:sp>
        <p:nvSpPr>
          <p:cNvPr id="12" name="Content Placeholder 11">
            <a:extLst>
              <a:ext uri="{FF2B5EF4-FFF2-40B4-BE49-F238E27FC236}">
                <a16:creationId xmlns:a16="http://schemas.microsoft.com/office/drawing/2014/main" id="{D28DF3F1-4512-2D0A-AB8D-DA07BFC88207}"/>
              </a:ext>
            </a:extLst>
          </p:cNvPr>
          <p:cNvSpPr>
            <a:spLocks noGrp="1"/>
          </p:cNvSpPr>
          <p:nvPr>
            <p:ph sz="quarter" idx="15"/>
          </p:nvPr>
        </p:nvSpPr>
        <p:spPr>
          <a:xfrm>
            <a:off x="449263" y="2076051"/>
            <a:ext cx="5459412" cy="3403174"/>
          </a:xfrm>
        </p:spPr>
        <p:txBody>
          <a:bodyPr tIns="0">
            <a:normAutofit/>
          </a:bodyPr>
          <a:lstStyle>
            <a:lvl1pPr marL="228600" indent="-228600">
              <a:lnSpc>
                <a:spcPct val="15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5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5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14F4CC2C-F1C8-A8C5-29F3-E9E86029CD05}"/>
              </a:ext>
            </a:extLst>
          </p:cNvPr>
          <p:cNvSpPr>
            <a:spLocks noGrp="1"/>
          </p:cNvSpPr>
          <p:nvPr>
            <p:ph sz="quarter" idx="16"/>
          </p:nvPr>
        </p:nvSpPr>
        <p:spPr>
          <a:xfrm>
            <a:off x="6014376" y="2076051"/>
            <a:ext cx="5799860" cy="3403174"/>
          </a:xfrm>
        </p:spPr>
        <p:txBody>
          <a:bodyPr tIns="0">
            <a:normAutofit/>
          </a:bodyPr>
          <a:lstStyle>
            <a:lvl1pPr marL="228600" indent="-228600">
              <a:lnSpc>
                <a:spcPct val="15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5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5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542796297"/>
      </p:ext>
    </p:extLst>
  </p:cSld>
  <p:clrMapOvr>
    <a:masterClrMapping/>
  </p:clrMapOvr>
  <p:hf sldNum="0" hdr="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and 2 Columns 3">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271CA-F4C0-8ACD-DCD5-CE8BC096B763}"/>
              </a:ext>
              <a:ext uri="{C183D7F6-B498-43B3-948B-1728B52AA6E4}">
                <adec:decorative xmlns:adec="http://schemas.microsoft.com/office/drawing/2017/decorative" val="1"/>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a:stretch/>
        </p:blipFill>
        <p:spPr bwMode="auto">
          <a:xfrm>
            <a:off x="5478449" y="-8746"/>
            <a:ext cx="6713552" cy="686674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a:t>Click to add title</a:t>
            </a:r>
          </a:p>
        </p:txBody>
      </p:sp>
      <p:sp>
        <p:nvSpPr>
          <p:cNvPr id="12" name="Content Placeholder 11">
            <a:extLst>
              <a:ext uri="{FF2B5EF4-FFF2-40B4-BE49-F238E27FC236}">
                <a16:creationId xmlns:a16="http://schemas.microsoft.com/office/drawing/2014/main" id="{D28DF3F1-4512-2D0A-AB8D-DA07BFC88207}"/>
              </a:ext>
            </a:extLst>
          </p:cNvPr>
          <p:cNvSpPr>
            <a:spLocks noGrp="1"/>
          </p:cNvSpPr>
          <p:nvPr>
            <p:ph sz="quarter" idx="15"/>
          </p:nvPr>
        </p:nvSpPr>
        <p:spPr>
          <a:xfrm>
            <a:off x="405590" y="1690570"/>
            <a:ext cx="4558296" cy="3988857"/>
          </a:xfrm>
        </p:spPr>
        <p:txBody>
          <a:bodyPr tIns="0" anchor="ctr">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14F4CC2C-F1C8-A8C5-29F3-E9E86029CD05}"/>
              </a:ext>
            </a:extLst>
          </p:cNvPr>
          <p:cNvSpPr>
            <a:spLocks noGrp="1"/>
          </p:cNvSpPr>
          <p:nvPr>
            <p:ph sz="quarter" idx="16"/>
          </p:nvPr>
        </p:nvSpPr>
        <p:spPr>
          <a:xfrm>
            <a:off x="5908675" y="1690570"/>
            <a:ext cx="5895513" cy="3988857"/>
          </a:xfrm>
        </p:spPr>
        <p:txBody>
          <a:bodyPr tIns="0">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99509302"/>
      </p:ext>
    </p:extLst>
  </p:cSld>
  <p:clrMapOvr>
    <a:masterClrMapping/>
  </p:clrMapOvr>
  <p:hf sldNum="0" hdr="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Title Image and Content 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97AF1-4707-6817-C07C-3CF312C1C5EE}"/>
              </a:ext>
              <a:ext uri="{C183D7F6-B498-43B3-948B-1728B52AA6E4}">
                <adec:decorative xmlns:adec="http://schemas.microsoft.com/office/drawing/2017/decorative" val="1"/>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a:stretch/>
        </p:blipFill>
        <p:spPr bwMode="auto">
          <a:xfrm>
            <a:off x="-1" y="-8746"/>
            <a:ext cx="5911249" cy="686674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6094936" y="458695"/>
            <a:ext cx="5690715" cy="577967"/>
          </a:xfrm>
          <a:ln w="12700">
            <a:solidFill>
              <a:schemeClr val="bg1"/>
            </a:solidFill>
          </a:ln>
        </p:spPr>
        <p:txBody>
          <a:bodyPr lIns="182880" anchor="ctr">
            <a:normAutofit/>
          </a:bodyPr>
          <a:lstStyle>
            <a:lvl1pPr>
              <a:defRPr sz="1800" spc="0" baseline="0">
                <a:solidFill>
                  <a:schemeClr val="bg1"/>
                </a:solidFill>
              </a:defRPr>
            </a:lvl1pPr>
          </a:lstStyle>
          <a:p>
            <a:r>
              <a:rPr lang="en-US"/>
              <a:t>Click to add title</a:t>
            </a:r>
          </a:p>
        </p:txBody>
      </p:sp>
      <p:sp>
        <p:nvSpPr>
          <p:cNvPr id="12" name="Table Placeholder 11">
            <a:extLst>
              <a:ext uri="{FF2B5EF4-FFF2-40B4-BE49-F238E27FC236}">
                <a16:creationId xmlns:a16="http://schemas.microsoft.com/office/drawing/2014/main" id="{74C7AB41-69EE-23E8-FBB8-C992CB3E5D1D}"/>
              </a:ext>
            </a:extLst>
          </p:cNvPr>
          <p:cNvSpPr>
            <a:spLocks noGrp="1"/>
          </p:cNvSpPr>
          <p:nvPr>
            <p:ph type="tbl" sz="quarter" idx="16"/>
          </p:nvPr>
        </p:nvSpPr>
        <p:spPr>
          <a:xfrm>
            <a:off x="395811" y="1642540"/>
            <a:ext cx="5076825" cy="3678237"/>
          </a:xfrm>
        </p:spPr>
        <p:txBody>
          <a:bodyPr/>
          <a:lstStyle>
            <a:lvl1pPr>
              <a:defRPr>
                <a:solidFill>
                  <a:schemeClr val="bg1"/>
                </a:solidFill>
              </a:defRPr>
            </a:lvl1pPr>
          </a:lstStyle>
          <a:p>
            <a:r>
              <a:rPr lang="en-US"/>
              <a:t>Click icon to add table</a:t>
            </a:r>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6086067" y="1642541"/>
            <a:ext cx="5699583" cy="3673088"/>
          </a:xfrm>
        </p:spPr>
        <p:txBody>
          <a:bodyPr anchor="ctr">
            <a:normAutofit/>
          </a:bodyPr>
          <a:lstStyle>
            <a:lvl1pPr marL="228600" indent="-228600">
              <a:lnSpc>
                <a:spcPct val="150000"/>
              </a:lnSpc>
              <a:buClr>
                <a:schemeClr val="bg1"/>
              </a:buClr>
              <a:buFont typeface="Arial" panose="020B0604020202020204" pitchFamily="34" charset="0"/>
              <a:buChar char="•"/>
              <a:defRPr sz="1800">
                <a:solidFill>
                  <a:schemeClr val="bg1"/>
                </a:solidFill>
              </a:defRPr>
            </a:lvl1pPr>
            <a:lvl2pPr marL="800100" indent="-342900">
              <a:lnSpc>
                <a:spcPct val="150000"/>
              </a:lnSpc>
              <a:buClr>
                <a:schemeClr val="bg1"/>
              </a:buClr>
              <a:buFont typeface="Arial" panose="020B0604020202020204" pitchFamily="34" charset="0"/>
              <a:buChar char="•"/>
              <a:defRPr sz="1800">
                <a:solidFill>
                  <a:schemeClr val="bg1"/>
                </a:solidFill>
              </a:defRPr>
            </a:lvl2pPr>
            <a:lvl3pPr marL="1200150" indent="-285750">
              <a:lnSpc>
                <a:spcPct val="150000"/>
              </a:lnSpc>
              <a:buClr>
                <a:schemeClr val="bg1"/>
              </a:buClr>
              <a:buFont typeface="Arial" panose="020B0604020202020204" pitchFamily="34" charset="0"/>
              <a:buChar char="•"/>
              <a:defRPr sz="1800">
                <a:solidFill>
                  <a:schemeClr val="bg1"/>
                </a:solidFill>
              </a:defRPr>
            </a:lvl3pPr>
            <a:lvl4pPr marL="1657350" indent="-285750">
              <a:lnSpc>
                <a:spcPct val="150000"/>
              </a:lnSpc>
              <a:buClr>
                <a:schemeClr val="bg1"/>
              </a:buClr>
              <a:buFont typeface="Arial" panose="020B0604020202020204" pitchFamily="34" charset="0"/>
              <a:buChar char="•"/>
              <a:defRPr sz="1800">
                <a:solidFill>
                  <a:schemeClr val="bg1"/>
                </a:solidFill>
              </a:defRPr>
            </a:lvl4pPr>
            <a:lvl5pPr marL="2114550" indent="-285750">
              <a:lnSpc>
                <a:spcPct val="150000"/>
              </a:lnSpc>
              <a:buClr>
                <a:schemeClr val="bg1"/>
              </a:buClr>
              <a:buFont typeface="Arial" panose="020B0604020202020204" pitchFamily="34" charset="0"/>
              <a:buChar cha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 name="Straight Connector 2">
            <a:extLst>
              <a:ext uri="{FF2B5EF4-FFF2-40B4-BE49-F238E27FC236}">
                <a16:creationId xmlns:a16="http://schemas.microsoft.com/office/drawing/2014/main" id="{2AA1DD0D-C777-E7A4-3A12-EEF5F8DF0A13}"/>
              </a:ext>
              <a:ext uri="{C183D7F6-B498-43B3-948B-1728B52AA6E4}">
                <adec:decorative xmlns:adec="http://schemas.microsoft.com/office/drawing/2017/decorative" val="1"/>
              </a:ext>
            </a:extLst>
          </p:cNvPr>
          <p:cNvCxnSpPr>
            <a:cxnSpLocks/>
          </p:cNvCxnSpPr>
          <p:nvPr/>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a:t>Click icon to add picture</a:t>
            </a:r>
          </a:p>
        </p:txBody>
      </p:sp>
      <p:sp>
        <p:nvSpPr>
          <p:cNvPr id="16" name="Rectangle 15">
            <a:extLst>
              <a:ext uri="{FF2B5EF4-FFF2-40B4-BE49-F238E27FC236}">
                <a16:creationId xmlns:a16="http://schemas.microsoft.com/office/drawing/2014/main" id="{8EFC1479-F559-4482-4396-460E5C523677}"/>
              </a:ext>
              <a:ext uri="{C183D7F6-B498-43B3-948B-1728B52AA6E4}">
                <adec:decorative xmlns:adec="http://schemas.microsoft.com/office/drawing/2017/decorative" val="1"/>
              </a:ext>
            </a:extLst>
          </p:cNvPr>
          <p:cNvSpPr/>
          <p:nvPr/>
        </p:nvSpPr>
        <p:spPr>
          <a:xfrm>
            <a:off x="385494" y="453886"/>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684508040"/>
      </p:ext>
    </p:extLst>
  </p:cSld>
  <p:clrMapOvr>
    <a:masterClrMapping/>
  </p:clrMapOvr>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56C360-8F7A-42FF-9185-18C030A8A217}"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20605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Title and Table">
    <p:bg>
      <p:bgPr>
        <a:solidFill>
          <a:schemeClr val="tx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a:t>Click to add title</a:t>
            </a:r>
          </a:p>
        </p:txBody>
      </p:sp>
      <p:sp>
        <p:nvSpPr>
          <p:cNvPr id="14" name="Table Placeholder 13">
            <a:extLst>
              <a:ext uri="{FF2B5EF4-FFF2-40B4-BE49-F238E27FC236}">
                <a16:creationId xmlns:a16="http://schemas.microsoft.com/office/drawing/2014/main" id="{EB5D976C-C0FE-C5B0-4808-7B105B9EE5A4}"/>
              </a:ext>
            </a:extLst>
          </p:cNvPr>
          <p:cNvSpPr>
            <a:spLocks noGrp="1"/>
          </p:cNvSpPr>
          <p:nvPr>
            <p:ph type="tbl" sz="quarter" idx="15"/>
          </p:nvPr>
        </p:nvSpPr>
        <p:spPr>
          <a:xfrm>
            <a:off x="396875" y="1627188"/>
            <a:ext cx="11391900" cy="3678237"/>
          </a:xfrm>
        </p:spPr>
        <p:txBody>
          <a:bodyPr/>
          <a:lstStyle>
            <a:lvl1pPr marL="0" indent="0" algn="ctr">
              <a:buNone/>
              <a:defRPr>
                <a:solidFill>
                  <a:schemeClr val="bg1"/>
                </a:solidFill>
              </a:defRPr>
            </a:lvl1pPr>
          </a:lstStyle>
          <a:p>
            <a:r>
              <a:rPr lang="en-US"/>
              <a:t>Click icon to add table</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904351735"/>
      </p:ext>
    </p:extLst>
  </p:cSld>
  <p:clrMapOvr>
    <a:masterClrMapping/>
  </p:clrMapOvr>
  <p:hf sldNum="0" hdr="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itle and 2 Content Below">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4BF6CA-03A6-38A2-CA52-82239523A347}"/>
              </a:ext>
              <a:ext uri="{C183D7F6-B498-43B3-948B-1728B52AA6E4}">
                <adec:decorative xmlns:adec="http://schemas.microsoft.com/office/drawing/2017/decorative" val="1"/>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a:stretch/>
        </p:blipFill>
        <p:spPr bwMode="auto">
          <a:xfrm>
            <a:off x="10432111" y="1"/>
            <a:ext cx="1759889" cy="628820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a:t>Click to add title</a:t>
            </a:r>
          </a:p>
        </p:txBody>
      </p:sp>
      <p:sp>
        <p:nvSpPr>
          <p:cNvPr id="13" name="Content Placeholder 12">
            <a:extLst>
              <a:ext uri="{FF2B5EF4-FFF2-40B4-BE49-F238E27FC236}">
                <a16:creationId xmlns:a16="http://schemas.microsoft.com/office/drawing/2014/main" id="{73D60827-7C62-0271-9254-20661A9635BE}"/>
              </a:ext>
            </a:extLst>
          </p:cNvPr>
          <p:cNvSpPr>
            <a:spLocks noGrp="1"/>
          </p:cNvSpPr>
          <p:nvPr>
            <p:ph sz="quarter" idx="15"/>
          </p:nvPr>
        </p:nvSpPr>
        <p:spPr>
          <a:xfrm>
            <a:off x="465101" y="1436880"/>
            <a:ext cx="8851900" cy="2188430"/>
          </a:xfrm>
        </p:spPr>
        <p:txBody>
          <a:bodyPr anchor="ctr">
            <a:normAutofit/>
          </a:bodyPr>
          <a:lstStyle>
            <a:lvl1pPr marL="228600" indent="-228600">
              <a:lnSpc>
                <a:spcPct val="10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0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0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2">
            <a:extLst>
              <a:ext uri="{FF2B5EF4-FFF2-40B4-BE49-F238E27FC236}">
                <a16:creationId xmlns:a16="http://schemas.microsoft.com/office/drawing/2014/main" id="{94526E10-5C50-1BCC-4E1F-3C8DB81D6D8F}"/>
              </a:ext>
            </a:extLst>
          </p:cNvPr>
          <p:cNvSpPr>
            <a:spLocks noGrp="1"/>
          </p:cNvSpPr>
          <p:nvPr>
            <p:ph sz="quarter" idx="16"/>
          </p:nvPr>
        </p:nvSpPr>
        <p:spPr>
          <a:xfrm>
            <a:off x="465101" y="3974371"/>
            <a:ext cx="8851900" cy="2188430"/>
          </a:xfrm>
        </p:spPr>
        <p:txBody>
          <a:bodyPr anchor="ctr">
            <a:normAutofit/>
          </a:bodyPr>
          <a:lstStyle>
            <a:lvl1pPr marL="228600" indent="-228600">
              <a:lnSpc>
                <a:spcPct val="10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0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0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4" name="Straight Connector 3">
            <a:extLst>
              <a:ext uri="{FF2B5EF4-FFF2-40B4-BE49-F238E27FC236}">
                <a16:creationId xmlns:a16="http://schemas.microsoft.com/office/drawing/2014/main" id="{D0DE5D75-0A18-AA28-06EB-453D400DA056}"/>
              </a:ext>
              <a:ext uri="{C183D7F6-B498-43B3-948B-1728B52AA6E4}">
                <adec:decorative xmlns:adec="http://schemas.microsoft.com/office/drawing/2017/decorative" val="1"/>
              </a:ext>
            </a:extLst>
          </p:cNvPr>
          <p:cNvCxnSpPr>
            <a:cxnSpLocks/>
          </p:cNvCxnSpPr>
          <p:nvPr/>
        </p:nvCxnSpPr>
        <p:spPr>
          <a:xfrm>
            <a:off x="401395" y="3735019"/>
            <a:ext cx="87187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860415"/>
      </p:ext>
    </p:extLst>
  </p:cSld>
  <p:clrMapOvr>
    <a:masterClrMapping/>
  </p:clrMapOvr>
  <p:hf sldNum="0" hdr="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losing 1">
    <p:bg>
      <p:bgPr>
        <a:solidFill>
          <a:schemeClr val="tx1"/>
        </a:solidFill>
        <a:effectLst/>
      </p:bgPr>
    </p:bg>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31432346-1A22-EB7D-7E1D-C74928074B6E}"/>
              </a:ext>
              <a:ext uri="{C183D7F6-B498-43B3-948B-1728B52AA6E4}">
                <adec:decorative xmlns:adec="http://schemas.microsoft.com/office/drawing/2017/decorative" val="1"/>
              </a:ext>
            </a:extLst>
          </p:cNvPr>
          <p:cNvPicPr>
            <a:picLocks noChangeAspect="1" noChangeArrowheads="1"/>
          </p:cNvPicPr>
          <p:nvPr/>
        </p:nvPicPr>
        <p:blipFill rotWithShape="1">
          <a:blip r:embed="rId2" cstate="screen">
            <a:alphaModFix amt="35000"/>
            <a:extLst>
              <a:ext uri="{28A0092B-C50C-407E-A947-70E740481C1C}">
                <a14:useLocalDpi xmlns:a14="http://schemas.microsoft.com/office/drawing/2010/main"/>
              </a:ext>
            </a:extLst>
          </a:blip>
          <a:srcRect/>
          <a:stretch/>
        </p:blipFill>
        <p:spPr bwMode="auto">
          <a:xfrm>
            <a:off x="379704" y="0"/>
            <a:ext cx="7858605"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70A3C53-C7F2-6B70-E8F4-17E4C5F10946}"/>
              </a:ext>
              <a:ext uri="{C183D7F6-B498-43B3-948B-1728B52AA6E4}">
                <adec:decorative xmlns:adec="http://schemas.microsoft.com/office/drawing/2017/decorative" val="1"/>
              </a:ext>
            </a:extLst>
          </p:cNvPr>
          <p:cNvGrpSpPr/>
          <p:nvPr/>
        </p:nvGrpSpPr>
        <p:grpSpPr>
          <a:xfrm>
            <a:off x="380512" y="3809267"/>
            <a:ext cx="11423868" cy="1854341"/>
            <a:chOff x="380512" y="4436569"/>
            <a:chExt cx="11423868" cy="1854341"/>
          </a:xfrm>
        </p:grpSpPr>
        <p:sp>
          <p:nvSpPr>
            <p:cNvPr id="4" name="Rectangle 3">
              <a:extLst>
                <a:ext uri="{FF2B5EF4-FFF2-40B4-BE49-F238E27FC236}">
                  <a16:creationId xmlns:a16="http://schemas.microsoft.com/office/drawing/2014/main" id="{6D74BE2B-7E34-405D-C5C9-381B69EB5A77}"/>
                </a:ext>
              </a:extLst>
            </p:cNvPr>
            <p:cNvSpPr/>
            <p:nvPr/>
          </p:nvSpPr>
          <p:spPr>
            <a:xfrm>
              <a:off x="385494" y="4436569"/>
              <a:ext cx="11418886"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 name="Rectangle 5">
              <a:extLst>
                <a:ext uri="{FF2B5EF4-FFF2-40B4-BE49-F238E27FC236}">
                  <a16:creationId xmlns:a16="http://schemas.microsoft.com/office/drawing/2014/main" id="{9911ED5A-29B2-DBED-90E3-68A163A985CE}"/>
                </a:ext>
              </a:extLst>
            </p:cNvPr>
            <p:cNvSpPr/>
            <p:nvPr/>
          </p:nvSpPr>
          <p:spPr>
            <a:xfrm>
              <a:off x="380512" y="4436569"/>
              <a:ext cx="1870432"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14" name="Title 13">
            <a:extLst>
              <a:ext uri="{FF2B5EF4-FFF2-40B4-BE49-F238E27FC236}">
                <a16:creationId xmlns:a16="http://schemas.microsoft.com/office/drawing/2014/main" id="{931CB768-0E88-1C6D-5C99-04229DEF1B4C}"/>
              </a:ext>
            </a:extLst>
          </p:cNvPr>
          <p:cNvSpPr>
            <a:spLocks noGrp="1"/>
          </p:cNvSpPr>
          <p:nvPr>
            <p:ph type="title"/>
          </p:nvPr>
        </p:nvSpPr>
        <p:spPr>
          <a:xfrm>
            <a:off x="2336900" y="3875351"/>
            <a:ext cx="5901409" cy="1722759"/>
          </a:xfrm>
        </p:spPr>
        <p:txBody>
          <a:bodyPr anchor="ctr">
            <a:noAutofit/>
          </a:bodyPr>
          <a:lstStyle>
            <a:lvl1pPr>
              <a:defRPr sz="4000" spc="0" baseline="0">
                <a:solidFill>
                  <a:schemeClr val="bg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FDC653A0-554F-80A4-AEAE-FD96D2ED8E4D}"/>
              </a:ext>
            </a:extLst>
          </p:cNvPr>
          <p:cNvSpPr>
            <a:spLocks noGrp="1"/>
          </p:cNvSpPr>
          <p:nvPr>
            <p:ph type="pic" sz="quarter" idx="13"/>
          </p:nvPr>
        </p:nvSpPr>
        <p:spPr>
          <a:xfrm>
            <a:off x="785376" y="4133963"/>
            <a:ext cx="1060704" cy="1225296"/>
          </a:xfrm>
        </p:spPr>
        <p:txBody>
          <a:bodyPr>
            <a:normAutofit/>
          </a:bodyPr>
          <a:lstStyle>
            <a:lvl1pPr marL="0" indent="0" algn="ctr">
              <a:buNone/>
              <a:defRPr sz="1600">
                <a:solidFill>
                  <a:schemeClr val="bg1"/>
                </a:solidFill>
              </a:defRPr>
            </a:lvl1pPr>
          </a:lstStyle>
          <a:p>
            <a:r>
              <a:rPr lang="en-US"/>
              <a:t>Click icon to add picture</a:t>
            </a:r>
          </a:p>
        </p:txBody>
      </p:sp>
      <p:sp>
        <p:nvSpPr>
          <p:cNvPr id="18" name="Text Placeholder 17">
            <a:extLst>
              <a:ext uri="{FF2B5EF4-FFF2-40B4-BE49-F238E27FC236}">
                <a16:creationId xmlns:a16="http://schemas.microsoft.com/office/drawing/2014/main" id="{4A876CB1-4F57-21BB-71E5-C3104D8AF5F0}"/>
              </a:ext>
            </a:extLst>
          </p:cNvPr>
          <p:cNvSpPr>
            <a:spLocks noGrp="1"/>
          </p:cNvSpPr>
          <p:nvPr>
            <p:ph type="body" sz="quarter" idx="14"/>
          </p:nvPr>
        </p:nvSpPr>
        <p:spPr>
          <a:xfrm>
            <a:off x="8480425" y="3875088"/>
            <a:ext cx="2925763" cy="1722437"/>
          </a:xfrm>
        </p:spPr>
        <p:txBody>
          <a:bodyPr anchor="ctr">
            <a:normAutofit/>
          </a:bodyPr>
          <a:lstStyle>
            <a:lvl1pPr marL="0" indent="0" algn="r">
              <a:buNone/>
              <a:defRPr sz="1800" cap="all" baseline="0">
                <a:solidFill>
                  <a:schemeClr val="bg1"/>
                </a:solidFill>
                <a:latin typeface="+mj-lt"/>
              </a:defRPr>
            </a:lvl1pPr>
            <a:lvl2pPr marL="457200" indent="0" algn="r">
              <a:buNone/>
              <a:defRPr sz="1600" cap="all" baseline="0">
                <a:solidFill>
                  <a:schemeClr val="bg1"/>
                </a:solidFill>
                <a:latin typeface="+mj-lt"/>
              </a:defRPr>
            </a:lvl2pPr>
            <a:lvl3pPr marL="914400" indent="0" algn="r">
              <a:buNone/>
              <a:defRPr sz="1400" cap="all" baseline="0">
                <a:solidFill>
                  <a:schemeClr val="bg1"/>
                </a:solidFill>
                <a:latin typeface="+mj-lt"/>
              </a:defRPr>
            </a:lvl3pPr>
            <a:lvl4pPr marL="1371600" indent="0" algn="r">
              <a:buNone/>
              <a:defRPr cap="all" baseline="0">
                <a:solidFill>
                  <a:schemeClr val="bg1"/>
                </a:solidFill>
                <a:latin typeface="+mj-lt"/>
              </a:defRPr>
            </a:lvl4pPr>
            <a:lvl5pPr marL="1828800" indent="0" algn="r">
              <a:buNone/>
              <a:defRPr cap="all" baseline="0">
                <a:solidFill>
                  <a:schemeClr val="bg1"/>
                </a:solidFill>
                <a:latin typeface="+mj-lt"/>
              </a:defRPr>
            </a:lvl5pPr>
          </a:lstStyle>
          <a:p>
            <a:pPr lvl="0"/>
            <a:r>
              <a:rPr lang="en-US"/>
              <a:t>Click to edit Master text styles</a:t>
            </a:r>
          </a:p>
          <a:p>
            <a:pPr lvl="1"/>
            <a:r>
              <a:rPr lang="en-US"/>
              <a:t>Second level</a:t>
            </a:r>
          </a:p>
          <a:p>
            <a:pPr lvl="2"/>
            <a:r>
              <a:rPr lang="en-US"/>
              <a:t>Third level</a:t>
            </a: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p>
            <a:endParaRPr lang="en-IN"/>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fld id="{1E03358F-7D73-4FCC-900A-B10106FECADC}" type="datetime1">
              <a:rPr lang="en-IN" smtClean="0"/>
              <a:t>12-10-2025</a:t>
            </a:fld>
            <a:endParaRPr lang="en-IN"/>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751185382"/>
      </p:ext>
    </p:extLst>
  </p:cSld>
  <p:clrMapOvr>
    <a:masterClrMapping/>
  </p:clrMapOvr>
  <p:hf sldNum="0" hdr="0"/>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5491D1FD-1A55-4DFB-B163-0B9D9212D0AE}" type="datetime1">
              <a:rPr lang="en-IN" smtClean="0"/>
              <a:t>12-10-2025</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8386149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919955814"/>
      </p:ext>
    </p:extLst>
  </p:cSld>
  <p:clrMapOvr>
    <a:masterClrMapping/>
  </p:clrMapOvr>
  <p:hf sldNum="0" hdr="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491D1FD-1A55-4DFB-B163-0B9D9212D0AE}"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50824467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651742381"/>
      </p:ext>
    </p:extLst>
  </p:cSld>
  <p:clrMapOvr>
    <a:masterClrMapping/>
  </p:clrMapOvr>
  <p:hf sldNum="0" hdr="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C2574CE1-E679-4B1D-B253-3361462EA6E3}" type="datetime1">
              <a:rPr lang="en-IN" smtClean="0"/>
              <a:t>12-10-2025</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179987079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962664338"/>
      </p:ext>
    </p:extLst>
  </p:cSld>
  <p:clrMapOvr>
    <a:masterClrMapping/>
  </p:clrMapOvr>
  <p:hf sldNum="0" hdr="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3358F-7D73-4FCC-900A-B10106FECADC}" type="datetime1">
              <a:rPr lang="en-IN" smtClean="0"/>
              <a:t>12-10-2025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386018134"/>
      </p:ext>
    </p:extLst>
  </p:cSld>
  <p:clrMapOvr>
    <a:masterClrMapping/>
  </p:clrMapOvr>
  <p:hf sldNum="0"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339711-B6A3-4AEF-AF3F-A571DBC8C3C2}" type="datetime1">
              <a:rPr lang="en-IN" smtClean="0"/>
              <a:t>12-10-2025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3461602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56C360-8F7A-42FF-9185-18C030A8A217}"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8500620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339711-B6A3-4AEF-AF3F-A571DBC8C3C2}" type="datetime1">
              <a:rPr lang="en-IN" smtClean="0"/>
              <a:t>12-10-2025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4608106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510629426"/>
      </p:ext>
    </p:extLst>
  </p:cSld>
  <p:clrMapOvr>
    <a:masterClrMapping/>
  </p:clrMapOvr>
  <p:hf sldNum="0" hdr="0"/>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32B15B-8A27-4546-A0CC-31E13CE2AFD9}" type="datetime1">
              <a:rPr lang="en-IN" smtClean="0"/>
              <a:t>12-10-2025</a:t>
            </a:fld>
            <a:endParaRPr lang="en-IN"/>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7897847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68143329"/>
      </p:ext>
    </p:extLst>
  </p:cSld>
  <p:clrMapOvr>
    <a:masterClrMapping/>
  </p:clrMapOvr>
  <p:hf sldNum="0" hdr="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108073791"/>
      </p:ext>
    </p:extLst>
  </p:cSld>
  <p:clrMapOvr>
    <a:masterClrMapping/>
  </p:clrMapOvr>
  <p:hf sldNum="0" hdr="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5491D1FD-1A55-4DFB-B163-0B9D9212D0AE}" type="datetime1">
              <a:rPr lang="en-IN" smtClean="0"/>
              <a:t>12-10-2025</a:t>
            </a:fld>
            <a:endParaRPr lang="en-I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4226465477"/>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3358F-7D73-4FCC-900A-B10106FECADC}" type="datetime1">
              <a:rPr lang="en-IN" smtClean="0"/>
              <a:t>12-10-2025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589765563"/>
      </p:ext>
    </p:extLst>
  </p:cSld>
  <p:clrMapOvr>
    <a:masterClrMapping/>
  </p:clrMapOvr>
  <p:hf sldNum="0" hdr="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2574CE1-E679-4B1D-B253-3361462EA6E3}" type="datetime1">
              <a:rPr lang="en-IN" smtClean="0"/>
              <a:t>12-10-2025</a:t>
            </a:fld>
            <a:endParaRPr lang="en-I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1060"/>
            <a:ext cx="2112264" cy="228600"/>
          </a:xfrm>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803316732"/>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176571605"/>
      </p:ext>
    </p:extLst>
  </p:cSld>
  <p:clrMapOvr>
    <a:masterClrMapping/>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9510196"/>
      </p:ext>
    </p:extLst>
  </p:cSld>
  <p:clrMapOvr>
    <a:masterClrMapping/>
  </p:clrMapOvr>
  <p:hf sldNum="0" hdr="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3358F-7D73-4FCC-900A-B10106FECADC}" type="datetime1">
              <a:rPr lang="en-IN" smtClean="0"/>
              <a:t>12-10-2025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586770366"/>
      </p:ext>
    </p:extLst>
  </p:cSld>
  <p:clrMapOvr>
    <a:masterClrMapping/>
  </p:clrMapOvr>
  <p:hf sldNum="0" hdr="0"/>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56C360-8F7A-42FF-9185-18C030A8A217}"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4601050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339711-B6A3-4AEF-AF3F-A571DBC8C3C2}" type="datetime1">
              <a:rPr lang="en-IN" smtClean="0"/>
              <a:t>12-10-2025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6756030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E03358F-7D73-4FCC-900A-B10106FECADC}" type="datetime1">
              <a:rPr lang="en-IN" smtClean="0"/>
              <a:t>12-10-2025</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D36B033D-31F5-46C9-B456-74995994E9BA}" type="slidenum">
              <a:rPr lang="en-IN" smtClean="0"/>
              <a:t>‹#›</a:t>
            </a:fld>
            <a:endParaRPr lang="en-IN"/>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56814"/>
      </p:ext>
    </p:extLst>
  </p:cSld>
  <p:clrMapOvr>
    <a:masterClrMapping/>
  </p:clrMapOvr>
  <p:hf sldNum="0" hdr="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DC32B15B-8A27-4546-A0CC-31E13CE2AFD9}" type="datetime1">
              <a:rPr lang="en-IN" smtClean="0"/>
              <a:t>12-10-2025</a:t>
            </a:fld>
            <a:endParaRPr lang="en-I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D36B033D-31F5-46C9-B456-74995994E9BA}"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66236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149614753"/>
      </p:ext>
    </p:extLst>
  </p:cSld>
  <p:clrMapOvr>
    <a:masterClrMapping/>
  </p:clrMapOvr>
  <p:hf sldNum="0" hdr="0"/>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532265364"/>
      </p:ext>
    </p:extLst>
  </p:cSld>
  <p:clrMapOvr>
    <a:masterClrMapping/>
  </p:clrMapOvr>
  <p:hf sldNum="0" hdr="0"/>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491D1FD-1A55-4DFB-B163-0B9D9212D0AE}"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3586886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3358F-7D73-4FCC-900A-B10106FECADC}"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3366755951"/>
      </p:ext>
    </p:extLst>
  </p:cSld>
  <p:clrMapOvr>
    <a:masterClrMapping/>
  </p:clrMapOvr>
  <p:hf sldNum="0" hdr="0"/>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574CE1-E679-4B1D-B253-3361462EA6E3}" type="datetime1">
              <a:rPr lang="en-IN" smtClean="0"/>
              <a:t>12-10-2025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098101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C32B15B-8A27-4546-A0CC-31E13CE2AFD9}" type="datetime1">
              <a:rPr lang="en-IN" smtClean="0"/>
              <a:t>12-10-2025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24339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479983896"/>
      </p:ext>
    </p:extLst>
  </p:cSld>
  <p:clrMapOvr>
    <a:masterClrMapping/>
  </p:clrMapOvr>
  <p:hf sldNum="0" hdr="0"/>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3358F-7D73-4FCC-900A-B10106FECADC}" type="datetime1">
              <a:rPr lang="en-IN" smtClean="0"/>
              <a:t>12-10-2025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359276584"/>
      </p:ext>
    </p:extLst>
  </p:cSld>
  <p:clrMapOvr>
    <a:masterClrMapping/>
  </p:clrMapOvr>
  <p:hf sldNum="0" hdr="0"/>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56C360-8F7A-42FF-9185-18C030A8A217}" type="datetime1">
              <a:rPr lang="en-IN" smtClean="0"/>
              <a:t>12-10-2025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9066690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F339711-B6A3-4AEF-AF3F-A571DBC8C3C2}" type="datetime1">
              <a:rPr lang="en-IN" smtClean="0"/>
              <a:t>12-10-2025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6385159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742113211"/>
      </p:ext>
    </p:extLst>
  </p:cSld>
  <p:clrMapOvr>
    <a:masterClrMapping/>
  </p:clrMapOvr>
  <p:hf sldNum="0" hdr="0"/>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32B15B-8A27-4546-A0CC-31E13CE2AFD9}"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1744631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1888239802"/>
      </p:ext>
    </p:extLst>
  </p:cSld>
  <p:clrMapOvr>
    <a:masterClrMapping/>
  </p:clrMapOvr>
  <p:hf sldNum="0" hdr="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059354609"/>
      </p:ext>
    </p:extLst>
  </p:cSld>
  <p:clrMapOvr>
    <a:masterClrMapping/>
  </p:clrMapOvr>
  <p:hf sldNum="0" hdr="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434572687"/>
      </p:ext>
    </p:extLst>
  </p:cSld>
  <p:clrMapOvr>
    <a:masterClrMapping/>
  </p:clrMapOvr>
  <p:hf sldNum="0" hdr="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03358F-7D73-4FCC-900A-B10106FECADC}" type="datetime1">
              <a:rPr lang="en-IN" smtClean="0"/>
              <a:t>12-10-2025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B033D-31F5-46C9-B456-74995994E9BA}" type="slidenum">
              <a:rPr lang="en-IN" smtClean="0"/>
              <a:t>‹#›</a:t>
            </a:fld>
            <a:endParaRPr lang="en-IN"/>
          </a:p>
        </p:txBody>
      </p:sp>
    </p:spTree>
    <p:extLst>
      <p:ext uri="{BB962C8B-B14F-4D97-AF65-F5344CB8AC3E}">
        <p14:creationId xmlns:p14="http://schemas.microsoft.com/office/powerpoint/2010/main" val="2520552422"/>
      </p:ext>
    </p:extLst>
  </p:cSld>
  <p:clrMapOvr>
    <a:masterClrMapping/>
  </p:clrMapOvr>
  <p:hf sldNum="0"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3.xml" /><Relationship Id="rId13" Type="http://schemas.openxmlformats.org/officeDocument/2006/relationships/slideLayout" Target="../slideLayouts/slideLayout128.xml" /><Relationship Id="rId18" Type="http://schemas.openxmlformats.org/officeDocument/2006/relationships/slideLayout" Target="../slideLayouts/slideLayout133.xml" /><Relationship Id="rId3" Type="http://schemas.openxmlformats.org/officeDocument/2006/relationships/slideLayout" Target="../slideLayouts/slideLayout118.xml" /><Relationship Id="rId7" Type="http://schemas.openxmlformats.org/officeDocument/2006/relationships/slideLayout" Target="../slideLayouts/slideLayout122.xml" /><Relationship Id="rId12" Type="http://schemas.openxmlformats.org/officeDocument/2006/relationships/slideLayout" Target="../slideLayouts/slideLayout127.xml" /><Relationship Id="rId17" Type="http://schemas.openxmlformats.org/officeDocument/2006/relationships/slideLayout" Target="../slideLayouts/slideLayout132.xml" /><Relationship Id="rId2" Type="http://schemas.openxmlformats.org/officeDocument/2006/relationships/slideLayout" Target="../slideLayouts/slideLayout117.xml" /><Relationship Id="rId16" Type="http://schemas.openxmlformats.org/officeDocument/2006/relationships/slideLayout" Target="../slideLayouts/slideLayout131.xml" /><Relationship Id="rId20" Type="http://schemas.openxmlformats.org/officeDocument/2006/relationships/image" Target="../media/image10.png" /><Relationship Id="rId1" Type="http://schemas.openxmlformats.org/officeDocument/2006/relationships/slideLayout" Target="../slideLayouts/slideLayout116.xml" /><Relationship Id="rId6" Type="http://schemas.openxmlformats.org/officeDocument/2006/relationships/slideLayout" Target="../slideLayouts/slideLayout121.xml" /><Relationship Id="rId11" Type="http://schemas.openxmlformats.org/officeDocument/2006/relationships/slideLayout" Target="../slideLayouts/slideLayout126.xml" /><Relationship Id="rId5" Type="http://schemas.openxmlformats.org/officeDocument/2006/relationships/slideLayout" Target="../slideLayouts/slideLayout120.xml" /><Relationship Id="rId15" Type="http://schemas.openxmlformats.org/officeDocument/2006/relationships/slideLayout" Target="../slideLayouts/slideLayout130.xml" /><Relationship Id="rId10" Type="http://schemas.openxmlformats.org/officeDocument/2006/relationships/slideLayout" Target="../slideLayouts/slideLayout125.xml" /><Relationship Id="rId19" Type="http://schemas.openxmlformats.org/officeDocument/2006/relationships/theme" Target="../theme/theme10.xml" /><Relationship Id="rId4" Type="http://schemas.openxmlformats.org/officeDocument/2006/relationships/slideLayout" Target="../slideLayouts/slideLayout119.xml" /><Relationship Id="rId9" Type="http://schemas.openxmlformats.org/officeDocument/2006/relationships/slideLayout" Target="../slideLayouts/slideLayout124.xml" /><Relationship Id="rId14" Type="http://schemas.openxmlformats.org/officeDocument/2006/relationships/slideLayout" Target="../slideLayouts/slideLayout12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13" Type="http://schemas.openxmlformats.org/officeDocument/2006/relationships/slideLayout" Target="../slideLayouts/slideLayout24.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slideLayout" Target="../slideLayouts/slideLayout23.xml" /><Relationship Id="rId17" Type="http://schemas.openxmlformats.org/officeDocument/2006/relationships/theme" Target="../theme/theme2.xml" /><Relationship Id="rId2" Type="http://schemas.openxmlformats.org/officeDocument/2006/relationships/slideLayout" Target="../slideLayouts/slideLayout13.xml" /><Relationship Id="rId16" Type="http://schemas.openxmlformats.org/officeDocument/2006/relationships/slideLayout" Target="../slideLayouts/slideLayout27.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5" Type="http://schemas.openxmlformats.org/officeDocument/2006/relationships/slideLayout" Target="../slideLayouts/slideLayout2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 Id="rId14" Type="http://schemas.openxmlformats.org/officeDocument/2006/relationships/slideLayout" Target="../slideLayouts/slideLayout25.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 /><Relationship Id="rId3" Type="http://schemas.openxmlformats.org/officeDocument/2006/relationships/slideLayout" Target="../slideLayouts/slideLayout30.xml" /><Relationship Id="rId7" Type="http://schemas.openxmlformats.org/officeDocument/2006/relationships/slideLayout" Target="../slideLayouts/slideLayout34.xml" /><Relationship Id="rId12" Type="http://schemas.openxmlformats.org/officeDocument/2006/relationships/theme" Target="../theme/theme3.xml" /><Relationship Id="rId2" Type="http://schemas.openxmlformats.org/officeDocument/2006/relationships/slideLayout" Target="../slideLayouts/slideLayout29.xml" /><Relationship Id="rId1" Type="http://schemas.openxmlformats.org/officeDocument/2006/relationships/slideLayout" Target="../slideLayouts/slideLayout28.xml" /><Relationship Id="rId6" Type="http://schemas.openxmlformats.org/officeDocument/2006/relationships/slideLayout" Target="../slideLayouts/slideLayout33.xml" /><Relationship Id="rId11" Type="http://schemas.openxmlformats.org/officeDocument/2006/relationships/slideLayout" Target="../slideLayouts/slideLayout38.xml" /><Relationship Id="rId5" Type="http://schemas.openxmlformats.org/officeDocument/2006/relationships/slideLayout" Target="../slideLayouts/slideLayout32.xml" /><Relationship Id="rId10" Type="http://schemas.openxmlformats.org/officeDocument/2006/relationships/slideLayout" Target="../slideLayouts/slideLayout37.xml" /><Relationship Id="rId4" Type="http://schemas.openxmlformats.org/officeDocument/2006/relationships/slideLayout" Target="../slideLayouts/slideLayout31.xml" /><Relationship Id="rId9" Type="http://schemas.openxmlformats.org/officeDocument/2006/relationships/slideLayout" Target="../slideLayouts/slideLayout36.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 /><Relationship Id="rId3" Type="http://schemas.openxmlformats.org/officeDocument/2006/relationships/slideLayout" Target="../slideLayouts/slideLayout41.xml" /><Relationship Id="rId7" Type="http://schemas.openxmlformats.org/officeDocument/2006/relationships/slideLayout" Target="../slideLayouts/slideLayout45.xml" /><Relationship Id="rId12" Type="http://schemas.openxmlformats.org/officeDocument/2006/relationships/theme" Target="../theme/theme4.xml" /><Relationship Id="rId2" Type="http://schemas.openxmlformats.org/officeDocument/2006/relationships/slideLayout" Target="../slideLayouts/slideLayout40.xml" /><Relationship Id="rId1" Type="http://schemas.openxmlformats.org/officeDocument/2006/relationships/slideLayout" Target="../slideLayouts/slideLayout39.xml" /><Relationship Id="rId6" Type="http://schemas.openxmlformats.org/officeDocument/2006/relationships/slideLayout" Target="../slideLayouts/slideLayout44.xml" /><Relationship Id="rId11" Type="http://schemas.openxmlformats.org/officeDocument/2006/relationships/slideLayout" Target="../slideLayouts/slideLayout49.xml" /><Relationship Id="rId5" Type="http://schemas.openxmlformats.org/officeDocument/2006/relationships/slideLayout" Target="../slideLayouts/slideLayout43.xml" /><Relationship Id="rId10" Type="http://schemas.openxmlformats.org/officeDocument/2006/relationships/slideLayout" Target="../slideLayouts/slideLayout48.xml" /><Relationship Id="rId4" Type="http://schemas.openxmlformats.org/officeDocument/2006/relationships/slideLayout" Target="../slideLayouts/slideLayout42.xml" /><Relationship Id="rId9" Type="http://schemas.openxmlformats.org/officeDocument/2006/relationships/slideLayout" Target="../slideLayouts/slideLayout47.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 /><Relationship Id="rId13" Type="http://schemas.openxmlformats.org/officeDocument/2006/relationships/slideLayout" Target="../slideLayouts/slideLayout62.xml" /><Relationship Id="rId3" Type="http://schemas.openxmlformats.org/officeDocument/2006/relationships/slideLayout" Target="../slideLayouts/slideLayout52.xml" /><Relationship Id="rId7" Type="http://schemas.openxmlformats.org/officeDocument/2006/relationships/slideLayout" Target="../slideLayouts/slideLayout56.xml" /><Relationship Id="rId12" Type="http://schemas.openxmlformats.org/officeDocument/2006/relationships/slideLayout" Target="../slideLayouts/slideLayout61.xml" /><Relationship Id="rId2" Type="http://schemas.openxmlformats.org/officeDocument/2006/relationships/slideLayout" Target="../slideLayouts/slideLayout51.xml" /><Relationship Id="rId16" Type="http://schemas.openxmlformats.org/officeDocument/2006/relationships/theme" Target="../theme/theme5.xml" /><Relationship Id="rId1" Type="http://schemas.openxmlformats.org/officeDocument/2006/relationships/slideLayout" Target="../slideLayouts/slideLayout50.xml" /><Relationship Id="rId6" Type="http://schemas.openxmlformats.org/officeDocument/2006/relationships/slideLayout" Target="../slideLayouts/slideLayout55.xml" /><Relationship Id="rId11" Type="http://schemas.openxmlformats.org/officeDocument/2006/relationships/slideLayout" Target="../slideLayouts/slideLayout60.xml" /><Relationship Id="rId5" Type="http://schemas.openxmlformats.org/officeDocument/2006/relationships/slideLayout" Target="../slideLayouts/slideLayout54.xml" /><Relationship Id="rId15" Type="http://schemas.openxmlformats.org/officeDocument/2006/relationships/slideLayout" Target="../slideLayouts/slideLayout64.xml" /><Relationship Id="rId10" Type="http://schemas.openxmlformats.org/officeDocument/2006/relationships/slideLayout" Target="../slideLayouts/slideLayout59.xml" /><Relationship Id="rId4" Type="http://schemas.openxmlformats.org/officeDocument/2006/relationships/slideLayout" Target="../slideLayouts/slideLayout53.xml" /><Relationship Id="rId9" Type="http://schemas.openxmlformats.org/officeDocument/2006/relationships/slideLayout" Target="../slideLayouts/slideLayout58.xml" /><Relationship Id="rId14" Type="http://schemas.openxmlformats.org/officeDocument/2006/relationships/slideLayout" Target="../slideLayouts/slideLayout63.xml" /></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 /><Relationship Id="rId3" Type="http://schemas.openxmlformats.org/officeDocument/2006/relationships/slideLayout" Target="../slideLayouts/slideLayout67.xml" /><Relationship Id="rId7" Type="http://schemas.openxmlformats.org/officeDocument/2006/relationships/slideLayout" Target="../slideLayouts/slideLayout71.xml" /><Relationship Id="rId12" Type="http://schemas.openxmlformats.org/officeDocument/2006/relationships/theme" Target="../theme/theme6.xml" /><Relationship Id="rId2" Type="http://schemas.openxmlformats.org/officeDocument/2006/relationships/slideLayout" Target="../slideLayouts/slideLayout66.xml" /><Relationship Id="rId1" Type="http://schemas.openxmlformats.org/officeDocument/2006/relationships/slideLayout" Target="../slideLayouts/slideLayout65.xml" /><Relationship Id="rId6" Type="http://schemas.openxmlformats.org/officeDocument/2006/relationships/slideLayout" Target="../slideLayouts/slideLayout70.xml" /><Relationship Id="rId11" Type="http://schemas.openxmlformats.org/officeDocument/2006/relationships/slideLayout" Target="../slideLayouts/slideLayout75.xml" /><Relationship Id="rId5" Type="http://schemas.openxmlformats.org/officeDocument/2006/relationships/slideLayout" Target="../slideLayouts/slideLayout69.xml" /><Relationship Id="rId10" Type="http://schemas.openxmlformats.org/officeDocument/2006/relationships/slideLayout" Target="../slideLayouts/slideLayout74.xml" /><Relationship Id="rId4" Type="http://schemas.openxmlformats.org/officeDocument/2006/relationships/slideLayout" Target="../slideLayouts/slideLayout68.xml" /><Relationship Id="rId9" Type="http://schemas.openxmlformats.org/officeDocument/2006/relationships/slideLayout" Target="../slideLayouts/slideLayout73.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 /><Relationship Id="rId3" Type="http://schemas.openxmlformats.org/officeDocument/2006/relationships/slideLayout" Target="../slideLayouts/slideLayout78.xml" /><Relationship Id="rId7" Type="http://schemas.openxmlformats.org/officeDocument/2006/relationships/slideLayout" Target="../slideLayouts/slideLayout82.xml" /><Relationship Id="rId12" Type="http://schemas.openxmlformats.org/officeDocument/2006/relationships/theme" Target="../theme/theme7.xml" /><Relationship Id="rId2" Type="http://schemas.openxmlformats.org/officeDocument/2006/relationships/slideLayout" Target="../slideLayouts/slideLayout77.xml" /><Relationship Id="rId1" Type="http://schemas.openxmlformats.org/officeDocument/2006/relationships/slideLayout" Target="../slideLayouts/slideLayout76.xml" /><Relationship Id="rId6" Type="http://schemas.openxmlformats.org/officeDocument/2006/relationships/slideLayout" Target="../slideLayouts/slideLayout81.xml" /><Relationship Id="rId11" Type="http://schemas.openxmlformats.org/officeDocument/2006/relationships/slideLayout" Target="../slideLayouts/slideLayout86.xml" /><Relationship Id="rId5" Type="http://schemas.openxmlformats.org/officeDocument/2006/relationships/slideLayout" Target="../slideLayouts/slideLayout80.xml" /><Relationship Id="rId10" Type="http://schemas.openxmlformats.org/officeDocument/2006/relationships/slideLayout" Target="../slideLayouts/slideLayout85.xml" /><Relationship Id="rId4" Type="http://schemas.openxmlformats.org/officeDocument/2006/relationships/slideLayout" Target="../slideLayouts/slideLayout79.xml" /><Relationship Id="rId9" Type="http://schemas.openxmlformats.org/officeDocument/2006/relationships/slideLayout" Target="../slideLayouts/slideLayout84.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 /><Relationship Id="rId13" Type="http://schemas.openxmlformats.org/officeDocument/2006/relationships/slideLayout" Target="../slideLayouts/slideLayout99.xml" /><Relationship Id="rId18" Type="http://schemas.openxmlformats.org/officeDocument/2006/relationships/slideLayout" Target="../slideLayouts/slideLayout104.xml" /><Relationship Id="rId3" Type="http://schemas.openxmlformats.org/officeDocument/2006/relationships/slideLayout" Target="../slideLayouts/slideLayout89.xml" /><Relationship Id="rId7" Type="http://schemas.openxmlformats.org/officeDocument/2006/relationships/slideLayout" Target="../slideLayouts/slideLayout93.xml" /><Relationship Id="rId12" Type="http://schemas.openxmlformats.org/officeDocument/2006/relationships/slideLayout" Target="../slideLayouts/slideLayout98.xml" /><Relationship Id="rId17" Type="http://schemas.openxmlformats.org/officeDocument/2006/relationships/slideLayout" Target="../slideLayouts/slideLayout103.xml" /><Relationship Id="rId2" Type="http://schemas.openxmlformats.org/officeDocument/2006/relationships/slideLayout" Target="../slideLayouts/slideLayout88.xml" /><Relationship Id="rId16" Type="http://schemas.openxmlformats.org/officeDocument/2006/relationships/slideLayout" Target="../slideLayouts/slideLayout102.xml" /><Relationship Id="rId20" Type="http://schemas.openxmlformats.org/officeDocument/2006/relationships/image" Target="../media/image10.png" /><Relationship Id="rId1" Type="http://schemas.openxmlformats.org/officeDocument/2006/relationships/slideLayout" Target="../slideLayouts/slideLayout87.xml" /><Relationship Id="rId6" Type="http://schemas.openxmlformats.org/officeDocument/2006/relationships/slideLayout" Target="../slideLayouts/slideLayout92.xml" /><Relationship Id="rId11" Type="http://schemas.openxmlformats.org/officeDocument/2006/relationships/slideLayout" Target="../slideLayouts/slideLayout97.xml" /><Relationship Id="rId5" Type="http://schemas.openxmlformats.org/officeDocument/2006/relationships/slideLayout" Target="../slideLayouts/slideLayout91.xml" /><Relationship Id="rId15" Type="http://schemas.openxmlformats.org/officeDocument/2006/relationships/slideLayout" Target="../slideLayouts/slideLayout101.xml" /><Relationship Id="rId10" Type="http://schemas.openxmlformats.org/officeDocument/2006/relationships/slideLayout" Target="../slideLayouts/slideLayout96.xml" /><Relationship Id="rId19" Type="http://schemas.openxmlformats.org/officeDocument/2006/relationships/theme" Target="../theme/theme8.xml" /><Relationship Id="rId4" Type="http://schemas.openxmlformats.org/officeDocument/2006/relationships/slideLayout" Target="../slideLayouts/slideLayout90.xml" /><Relationship Id="rId9" Type="http://schemas.openxmlformats.org/officeDocument/2006/relationships/slideLayout" Target="../slideLayouts/slideLayout95.xml" /><Relationship Id="rId14" Type="http://schemas.openxmlformats.org/officeDocument/2006/relationships/slideLayout" Target="../slideLayouts/slideLayout100.xml" /></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 /><Relationship Id="rId3" Type="http://schemas.openxmlformats.org/officeDocument/2006/relationships/slideLayout" Target="../slideLayouts/slideLayout107.xml" /><Relationship Id="rId7" Type="http://schemas.openxmlformats.org/officeDocument/2006/relationships/slideLayout" Target="../slideLayouts/slideLayout111.xml" /><Relationship Id="rId12" Type="http://schemas.openxmlformats.org/officeDocument/2006/relationships/theme" Target="../theme/theme9.xml" /><Relationship Id="rId2" Type="http://schemas.openxmlformats.org/officeDocument/2006/relationships/slideLayout" Target="../slideLayouts/slideLayout106.xml" /><Relationship Id="rId1" Type="http://schemas.openxmlformats.org/officeDocument/2006/relationships/slideLayout" Target="../slideLayouts/slideLayout105.xml" /><Relationship Id="rId6" Type="http://schemas.openxmlformats.org/officeDocument/2006/relationships/slideLayout" Target="../slideLayouts/slideLayout110.xml" /><Relationship Id="rId11" Type="http://schemas.openxmlformats.org/officeDocument/2006/relationships/slideLayout" Target="../slideLayouts/slideLayout115.xml" /><Relationship Id="rId5" Type="http://schemas.openxmlformats.org/officeDocument/2006/relationships/slideLayout" Target="../slideLayouts/slideLayout109.xml" /><Relationship Id="rId10" Type="http://schemas.openxmlformats.org/officeDocument/2006/relationships/slideLayout" Target="../slideLayouts/slideLayout114.xml" /><Relationship Id="rId4" Type="http://schemas.openxmlformats.org/officeDocument/2006/relationships/slideLayout" Target="../slideLayouts/slideLayout108.xml" /><Relationship Id="rId9" Type="http://schemas.openxmlformats.org/officeDocument/2006/relationships/slideLayout" Target="../slideLayouts/slideLayout113.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E03358F-7D73-4FCC-900A-B10106FECADC}" type="datetime1">
              <a:rPr lang="en-IN" smtClean="0"/>
              <a:t>12-10-2025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36B033D-31F5-46C9-B456-74995994E9BA}"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344578"/>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Lst>
  <p:hf sldNum="0"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E03358F-7D73-4FCC-900A-B10106FECADC}" type="datetime1">
              <a:rPr lang="en-IN" smtClean="0"/>
              <a:t>12-10-2025</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4088386806"/>
      </p:ext>
    </p:extLst>
  </p:cSld>
  <p:clrMap bg1="lt1" tx1="dk1" bg2="lt2" tx2="dk2" accent1="accent1" accent2="accent2" accent3="accent3" accent4="accent4" accent5="accent5" accent6="accent6" hlink="hlink" folHlink="folHlink"/>
  <p:sldLayoutIdLst>
    <p:sldLayoutId id="2147484743" r:id="rId1"/>
    <p:sldLayoutId id="2147484744" r:id="rId2"/>
    <p:sldLayoutId id="2147484745" r:id="rId3"/>
    <p:sldLayoutId id="2147484746" r:id="rId4"/>
    <p:sldLayoutId id="2147484747" r:id="rId5"/>
    <p:sldLayoutId id="2147484748" r:id="rId6"/>
    <p:sldLayoutId id="2147484749" r:id="rId7"/>
    <p:sldLayoutId id="2147484750" r:id="rId8"/>
    <p:sldLayoutId id="2147484751" r:id="rId9"/>
    <p:sldLayoutId id="2147484752" r:id="rId10"/>
    <p:sldLayoutId id="2147484753" r:id="rId11"/>
    <p:sldLayoutId id="2147484754" r:id="rId12"/>
    <p:sldLayoutId id="2147484755" r:id="rId13"/>
    <p:sldLayoutId id="2147484756" r:id="rId14"/>
    <p:sldLayoutId id="2147484757" r:id="rId15"/>
    <p:sldLayoutId id="2147484758" r:id="rId16"/>
    <p:sldLayoutId id="2147484759" r:id="rId17"/>
    <p:sldLayoutId id="2147484760" r:id="rId18"/>
  </p:sldLayoutIdLst>
  <p:hf sldNum="0" hd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E03358F-7D73-4FCC-900A-B10106FECADC}" type="datetime1">
              <a:rPr lang="en-IN" smtClean="0"/>
              <a:t>12-10-2025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1336299483"/>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 id="2147484348" r:id="rId14"/>
    <p:sldLayoutId id="2147484349" r:id="rId15"/>
    <p:sldLayoutId id="2147484350" r:id="rId16"/>
  </p:sldLayoutIdLst>
  <p:hf sldNum="0" hd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E03358F-7D73-4FCC-900A-B10106FECADC}" type="datetime1">
              <a:rPr lang="en-IN" smtClean="0"/>
              <a:t>12-10-2025</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405320648"/>
      </p:ext>
    </p:extLst>
  </p:cSld>
  <p:clrMap bg1="dk1" tx1="lt1" bg2="dk2" tx2="lt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Lst>
  <p:hf sldNum="0" hdr="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1E03358F-7D73-4FCC-900A-B10106FECADC}" type="datetime1">
              <a:rPr lang="en-IN" smtClean="0"/>
              <a:t>12-10-2025</a:t>
            </a:fld>
            <a:endParaRPr lang="en-I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2002377202"/>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Lst>
  <p:hf sldNum="0" hdr="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solidFill>
              </a:defRPr>
            </a:lvl1pPr>
          </a:lstStyle>
          <a:p>
            <a:fld id="{1E03358F-7D73-4FCC-900A-B10106FECADC}" type="datetime1">
              <a:rPr lang="en-IN" smtClean="0"/>
              <a:t>12-10-2025</a:t>
            </a:fld>
            <a:endParaRPr lang="en-I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solidFill>
              </a:defRPr>
            </a:lvl1pPr>
          </a:lstStyle>
          <a:p>
            <a:endParaRPr lang="en-IN"/>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1966956038"/>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631" r:id="rId15"/>
  </p:sldLayoutIdLst>
  <p:hf sldNum="0" hdr="0"/>
  <p:txStyles>
    <p:titleStyle>
      <a:lvl1pPr algn="l" defTabSz="914400" rtl="0" eaLnBrk="1" latinLnBrk="0" hangingPunct="1">
        <a:lnSpc>
          <a:spcPct val="90000"/>
        </a:lnSpc>
        <a:spcBef>
          <a:spcPct val="0"/>
        </a:spcBef>
        <a:buNone/>
        <a:defRPr sz="5100" kern="1200" cap="all" spc="20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E03358F-7D73-4FCC-900A-B10106FECADC}" type="datetime1">
              <a:rPr lang="en-IN" smtClean="0"/>
              <a:t>12-10-2025</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3144660752"/>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Lst>
  <p:hf sldNum="0" hdr="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1E03358F-7D73-4FCC-900A-B10106FECADC}" type="datetime1">
              <a:rPr lang="en-IN" smtClean="0"/>
              <a:t>12-10-2025</a:t>
            </a:fld>
            <a:endParaRPr lang="en-I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1792440151"/>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Lst>
  <p:hf sldNum="0" hdr="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E03358F-7D73-4FCC-900A-B10106FECADC}" type="datetime1">
              <a:rPr lang="en-IN" smtClean="0"/>
              <a:t>12-10-2025</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1008918009"/>
      </p:ext>
    </p:extLst>
  </p:cSld>
  <p:clrMap bg1="lt1" tx1="dk1" bg2="lt2" tx2="dk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3" r:id="rId12"/>
    <p:sldLayoutId id="2147484724" r:id="rId13"/>
    <p:sldLayoutId id="2147484725" r:id="rId14"/>
    <p:sldLayoutId id="2147484726" r:id="rId15"/>
    <p:sldLayoutId id="2147484727" r:id="rId16"/>
    <p:sldLayoutId id="2147484728" r:id="rId17"/>
    <p:sldLayoutId id="2147484729" r:id="rId18"/>
  </p:sldLayoutIdLst>
  <p:hf sldNum="0" hd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036A2-69D7-2E60-74D2-C4ECF9EAB8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FD7BE2-E5D2-D683-B391-6622C40C43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B86929-0EBA-9EF6-36A0-836210BFD8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03358F-7D73-4FCC-900A-B10106FECADC}" type="datetime1">
              <a:rPr lang="en-IN" smtClean="0"/>
              <a:t>12-10-2025</a:t>
            </a:fld>
            <a:endParaRPr lang="en-IN"/>
          </a:p>
        </p:txBody>
      </p:sp>
      <p:sp>
        <p:nvSpPr>
          <p:cNvPr id="5" name="Footer Placeholder 4">
            <a:extLst>
              <a:ext uri="{FF2B5EF4-FFF2-40B4-BE49-F238E27FC236}">
                <a16:creationId xmlns:a16="http://schemas.microsoft.com/office/drawing/2014/main" id="{DBAD74A7-BB9A-B8EE-1846-D208FEF8EF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58DF230-F899-9FDC-825F-7F98A8E928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6B033D-31F5-46C9-B456-74995994E9BA}" type="slidenum">
              <a:rPr lang="en-IN" smtClean="0"/>
              <a:t>‹#›</a:t>
            </a:fld>
            <a:endParaRPr lang="en-IN"/>
          </a:p>
        </p:txBody>
      </p:sp>
    </p:spTree>
    <p:extLst>
      <p:ext uri="{BB962C8B-B14F-4D97-AF65-F5344CB8AC3E}">
        <p14:creationId xmlns:p14="http://schemas.microsoft.com/office/powerpoint/2010/main" val="4153559235"/>
      </p:ext>
    </p:extLst>
  </p:cSld>
  <p:clrMap bg1="lt1" tx1="dk1" bg2="lt2" tx2="dk2" accent1="accent1" accent2="accent2" accent3="accent3" accent4="accent4" accent5="accent5" accent6="accent6" hlink="hlink" folHlink="folHlink"/>
  <p:sldLayoutIdLst>
    <p:sldLayoutId id="2147484731" r:id="rId1"/>
    <p:sldLayoutId id="2147484732" r:id="rId2"/>
    <p:sldLayoutId id="2147484733" r:id="rId3"/>
    <p:sldLayoutId id="2147484734" r:id="rId4"/>
    <p:sldLayoutId id="2147484735" r:id="rId5"/>
    <p:sldLayoutId id="2147484736" r:id="rId6"/>
    <p:sldLayoutId id="2147484737" r:id="rId7"/>
    <p:sldLayoutId id="2147484738" r:id="rId8"/>
    <p:sldLayoutId id="2147484739" r:id="rId9"/>
    <p:sldLayoutId id="2147484740" r:id="rId10"/>
    <p:sldLayoutId id="2147484741"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105.xml" /></Relationships>
</file>

<file path=ppt/slides/_rels/slide10.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11.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4.png" /><Relationship Id="rId1" Type="http://schemas.openxmlformats.org/officeDocument/2006/relationships/slideLayout" Target="../slideLayouts/slideLayout104.xml" /><Relationship Id="rId4" Type="http://schemas.openxmlformats.org/officeDocument/2006/relationships/image" Target="../media/image18.png" /></Relationships>
</file>

<file path=ppt/slides/_rels/slide13.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1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1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16.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1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1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 TargetMode="External" /><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20.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3.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104.xml" /><Relationship Id="rId4" Type="http://schemas.openxmlformats.org/officeDocument/2006/relationships/image" Target="../media/image16.jpeg" /></Relationships>
</file>

<file path=ppt/slides/_rels/slide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04.xml" /></Relationships>
</file>

<file path=ppt/slides/_rels/slide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33.xml" /></Relationships>
</file>

<file path=ppt/slides/_rels/slide9.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0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9802" y="1355458"/>
            <a:ext cx="5695950" cy="2073542"/>
          </a:xfrm>
        </p:spPr>
        <p:txBody>
          <a:bodyPr>
            <a:noAutofit/>
          </a:bodyPr>
          <a:lstStyle/>
          <a:p>
            <a:endParaRPr lang="en-IN" sz="1400"/>
          </a:p>
          <a:p>
            <a:endParaRPr lang="en-IN" sz="1400"/>
          </a:p>
          <a:p>
            <a:endParaRPr lang="en-IN" sz="1400"/>
          </a:p>
          <a:p>
            <a:endParaRPr lang="en-IN" sz="1400"/>
          </a:p>
          <a:p>
            <a:endParaRPr lang="en-IN" sz="1400"/>
          </a:p>
        </p:txBody>
      </p:sp>
      <p:sp>
        <p:nvSpPr>
          <p:cNvPr id="5" name="Date Placeholder 4"/>
          <p:cNvSpPr>
            <a:spLocks noGrp="1"/>
          </p:cNvSpPr>
          <p:nvPr>
            <p:ph type="dt" sz="half" idx="10"/>
          </p:nvPr>
        </p:nvSpPr>
        <p:spPr>
          <a:xfrm>
            <a:off x="10456558" y="6364821"/>
            <a:ext cx="1600200" cy="377825"/>
          </a:xfrm>
        </p:spPr>
        <p:txBody>
          <a:bodyPr/>
          <a:lstStyle/>
          <a:p>
            <a:fld id="{6503008D-67F7-4357-931E-C04A8099B3A0}" type="datetime1">
              <a:rPr lang="en-IN" smtClean="0"/>
              <a:t>12-10-2025</a:t>
            </a:fld>
            <a:endParaRPr lang="en-IN"/>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a:xfrm>
            <a:off x="404812" y="115353"/>
            <a:ext cx="11382375" cy="1322922"/>
          </a:xfrm>
          <a:prstGeom prst="rect">
            <a:avLst/>
          </a:prstGeom>
          <a:noFill/>
          <a:ln>
            <a:noFill/>
          </a:ln>
        </p:spPr>
      </p:pic>
      <p:sp>
        <p:nvSpPr>
          <p:cNvPr id="8" name="Rectangle 7"/>
          <p:cNvSpPr/>
          <p:nvPr/>
        </p:nvSpPr>
        <p:spPr>
          <a:xfrm>
            <a:off x="3370007" y="4286446"/>
            <a:ext cx="5695950" cy="2267287"/>
          </a:xfrm>
          <a:prstGeom prst="rect">
            <a:avLst/>
          </a:prstGeom>
        </p:spPr>
        <p:txBody>
          <a:bodyPr wrap="square">
            <a:spAutoFit/>
          </a:bodyPr>
          <a:lstStyle/>
          <a:p>
            <a:pPr lvl="0" algn="ctr">
              <a:spcBef>
                <a:spcPts val="1000"/>
              </a:spcBef>
              <a:buClr>
                <a:schemeClr val="dk1"/>
              </a:buClr>
              <a:buSzPts val="1665"/>
            </a:pPr>
            <a:r>
              <a:rPr lang="en-US">
                <a:latin typeface="Times New Roman"/>
                <a:ea typeface="Times New Roman"/>
                <a:cs typeface="Times New Roman"/>
                <a:sym typeface="Times New Roman"/>
              </a:rPr>
              <a:t>UNDER THE GUIDANCE OF</a:t>
            </a:r>
            <a:endParaRPr lang="en-US"/>
          </a:p>
          <a:p>
            <a:pPr lvl="0" algn="ctr">
              <a:spcBef>
                <a:spcPts val="1000"/>
              </a:spcBef>
              <a:buClr>
                <a:schemeClr val="dk1"/>
              </a:buClr>
              <a:buSzPts val="1665"/>
            </a:pPr>
            <a:r>
              <a:rPr lang="en-US" b="1">
                <a:solidFill>
                  <a:srgbClr val="000000"/>
                </a:solidFill>
                <a:latin typeface="Times New Roman" panose="02020603050405020304" pitchFamily="18" charset="0"/>
                <a:cs typeface="Times New Roman" panose="02020603050405020304" pitchFamily="18" charset="0"/>
              </a:rPr>
              <a:t>Mamatha V Jadhav</a:t>
            </a:r>
          </a:p>
          <a:p>
            <a:pPr lvl="0" algn="ctr">
              <a:spcBef>
                <a:spcPts val="1000"/>
              </a:spcBef>
              <a:buClr>
                <a:schemeClr val="dk1"/>
              </a:buClr>
              <a:buSzPts val="1665"/>
            </a:pPr>
            <a:r>
              <a:rPr lang="en-US">
                <a:latin typeface="Times New Roman"/>
                <a:ea typeface="Times New Roman"/>
                <a:cs typeface="Times New Roman"/>
                <a:sym typeface="Times New Roman"/>
              </a:rPr>
              <a:t>Assistant Professor </a:t>
            </a:r>
          </a:p>
          <a:p>
            <a:pPr lvl="0" algn="ctr">
              <a:spcBef>
                <a:spcPts val="1000"/>
              </a:spcBef>
              <a:buClr>
                <a:schemeClr val="dk1"/>
              </a:buClr>
              <a:buSzPts val="1665"/>
            </a:pPr>
            <a:r>
              <a:rPr lang="en-US">
                <a:latin typeface="Times New Roman"/>
                <a:ea typeface="Times New Roman"/>
                <a:cs typeface="Times New Roman"/>
                <a:sym typeface="Times New Roman"/>
              </a:rPr>
              <a:t> Dept. Of AI&amp;DS</a:t>
            </a:r>
          </a:p>
          <a:p>
            <a:pPr lvl="0" algn="ctr">
              <a:spcBef>
                <a:spcPts val="1000"/>
              </a:spcBef>
              <a:buClr>
                <a:schemeClr val="dk1"/>
              </a:buClr>
              <a:buSzPts val="1665"/>
            </a:pPr>
            <a:r>
              <a:rPr lang="en-US">
                <a:latin typeface="Times New Roman"/>
                <a:ea typeface="Times New Roman"/>
                <a:cs typeface="Times New Roman"/>
                <a:sym typeface="Times New Roman"/>
              </a:rPr>
              <a:t>BGSCET</a:t>
            </a:r>
          </a:p>
          <a:p>
            <a:pPr algn="ctr"/>
            <a:endParaRPr lang="en-IN"/>
          </a:p>
        </p:txBody>
      </p:sp>
      <p:sp>
        <p:nvSpPr>
          <p:cNvPr id="4" name="Rectangle 3">
            <a:extLst>
              <a:ext uri="{FF2B5EF4-FFF2-40B4-BE49-F238E27FC236}">
                <a16:creationId xmlns:a16="http://schemas.microsoft.com/office/drawing/2014/main" id="{AB7942FA-3A35-C1D3-EAFD-3564DE42CE1E}"/>
              </a:ext>
            </a:extLst>
          </p:cNvPr>
          <p:cNvSpPr/>
          <p:nvPr/>
        </p:nvSpPr>
        <p:spPr>
          <a:xfrm>
            <a:off x="3860413" y="1704024"/>
            <a:ext cx="4715138" cy="584775"/>
          </a:xfrm>
          <a:prstGeom prst="rect">
            <a:avLst/>
          </a:prstGeom>
          <a:noFill/>
        </p:spPr>
        <p:txBody>
          <a:bodyPr wrap="none" lIns="91440" tIns="45720" rIns="91440" bIns="45720">
            <a:spAutoFit/>
          </a:bodyPr>
          <a:lstStyle/>
          <a:p>
            <a:pPr algn="ctr"/>
            <a:r>
              <a:rPr lang="en-IN" sz="3200" b="1">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t>
            </a:r>
            <a:r>
              <a:rPr lang="en-US" sz="3200" b="1">
                <a:ln w="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AI-TRANSIT ALERTS”</a:t>
            </a:r>
          </a:p>
        </p:txBody>
      </p:sp>
      <p:sp>
        <p:nvSpPr>
          <p:cNvPr id="9" name="TextBox 8">
            <a:extLst>
              <a:ext uri="{FF2B5EF4-FFF2-40B4-BE49-F238E27FC236}">
                <a16:creationId xmlns:a16="http://schemas.microsoft.com/office/drawing/2014/main" id="{7C496E32-4DB1-8CB9-04E1-8177F2764671}"/>
              </a:ext>
            </a:extLst>
          </p:cNvPr>
          <p:cNvSpPr txBox="1"/>
          <p:nvPr/>
        </p:nvSpPr>
        <p:spPr>
          <a:xfrm>
            <a:off x="3047999" y="2623338"/>
            <a:ext cx="6096000" cy="1328569"/>
          </a:xfrm>
          <a:prstGeom prst="rect">
            <a:avLst/>
          </a:prstGeom>
          <a:noFill/>
        </p:spPr>
        <p:txBody>
          <a:bodyPr wrap="square">
            <a:spAutoFit/>
          </a:bodyPr>
          <a:lstStyle/>
          <a:p>
            <a:pPr marL="0" lvl="0" indent="0" algn="ctr" rtl="0">
              <a:lnSpc>
                <a:spcPct val="80000"/>
              </a:lnSpc>
              <a:spcBef>
                <a:spcPts val="1000"/>
              </a:spcBef>
              <a:spcAft>
                <a:spcPts val="0"/>
              </a:spcAft>
              <a:buClr>
                <a:schemeClr val="dk1"/>
              </a:buClr>
              <a:buSzPts val="1665"/>
              <a:buNone/>
            </a:pPr>
            <a:r>
              <a:rPr lang="en-US" sz="1800">
                <a:latin typeface="Times New Roman"/>
                <a:ea typeface="Times New Roman"/>
                <a:cs typeface="Times New Roman"/>
                <a:sym typeface="Times New Roman"/>
              </a:rPr>
              <a:t>PRESENTED BY</a:t>
            </a:r>
            <a:endParaRPr lang="en-US"/>
          </a:p>
          <a:p>
            <a:pPr marL="0" lvl="0" indent="0" algn="ctr" rtl="0">
              <a:lnSpc>
                <a:spcPct val="80000"/>
              </a:lnSpc>
              <a:spcBef>
                <a:spcPts val="1000"/>
              </a:spcBef>
              <a:spcAft>
                <a:spcPts val="0"/>
              </a:spcAft>
              <a:buClr>
                <a:schemeClr val="dk1"/>
              </a:buClr>
              <a:buSzPts val="1665"/>
              <a:buNone/>
            </a:pPr>
            <a:r>
              <a:rPr lang="en-US" sz="1800">
                <a:latin typeface="Times New Roman"/>
                <a:ea typeface="Times New Roman"/>
                <a:cs typeface="Times New Roman"/>
                <a:sym typeface="Times New Roman"/>
              </a:rPr>
              <a:t>          APEKSHA S	                  [1MP23AD003]</a:t>
            </a:r>
            <a:endParaRPr lang="en-US"/>
          </a:p>
          <a:p>
            <a:pPr marL="0" lvl="0" indent="0">
              <a:lnSpc>
                <a:spcPct val="80000"/>
              </a:lnSpc>
              <a:buSzPts val="1665"/>
            </a:pPr>
            <a:r>
              <a:rPr lang="en-US" sz="1800">
                <a:latin typeface="Times New Roman"/>
                <a:ea typeface="Times New Roman"/>
                <a:cs typeface="Times New Roman"/>
                <a:sym typeface="Times New Roman"/>
              </a:rPr>
              <a:t>                       </a:t>
            </a:r>
            <a:r>
              <a:rPr lang="en-US">
                <a:latin typeface="Times New Roman"/>
                <a:ea typeface="Times New Roman"/>
                <a:cs typeface="Times New Roman"/>
                <a:sym typeface="Times New Roman"/>
              </a:rPr>
              <a:t>HIMA GOWDA N  </a:t>
            </a:r>
            <a:r>
              <a:rPr lang="en-US" sz="1800">
                <a:latin typeface="Times New Roman"/>
                <a:ea typeface="Times New Roman"/>
                <a:cs typeface="Times New Roman"/>
                <a:sym typeface="Times New Roman"/>
              </a:rPr>
              <a:t>	[1MP23AD016]</a:t>
            </a:r>
            <a:endParaRPr lang="en-US"/>
          </a:p>
          <a:p>
            <a:pPr marL="0" lvl="0" indent="0">
              <a:lnSpc>
                <a:spcPct val="80000"/>
              </a:lnSpc>
              <a:buSzPts val="1665"/>
            </a:pPr>
            <a:r>
              <a:rPr lang="en-US" sz="1800">
                <a:latin typeface="Times New Roman"/>
                <a:ea typeface="Times New Roman"/>
                <a:cs typeface="Times New Roman"/>
                <a:sym typeface="Times New Roman"/>
              </a:rPr>
              <a:t>                       RAMYA R        	[1MP23AD042]</a:t>
            </a:r>
            <a:endParaRPr lang="en-US"/>
          </a:p>
          <a:p>
            <a:pPr marL="0" lvl="0" indent="0">
              <a:lnSpc>
                <a:spcPct val="80000"/>
              </a:lnSpc>
              <a:buSzPts val="1665"/>
            </a:pPr>
            <a:r>
              <a:rPr lang="en-US" sz="1800">
                <a:latin typeface="Times New Roman"/>
                <a:ea typeface="Times New Roman"/>
                <a:cs typeface="Times New Roman"/>
                <a:sym typeface="Times New Roman"/>
              </a:rPr>
              <a:t>                       SOHAN M        	[1MP22AD048]</a:t>
            </a:r>
            <a:endParaRPr lang="en-US"/>
          </a:p>
        </p:txBody>
      </p:sp>
    </p:spTree>
    <p:extLst>
      <p:ext uri="{BB962C8B-B14F-4D97-AF65-F5344CB8AC3E}">
        <p14:creationId xmlns:p14="http://schemas.microsoft.com/office/powerpoint/2010/main" val="307620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C3017-F55B-E76D-E9EB-EC13997310F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4F664CA-8C29-84D9-1824-FA399A8611C6}"/>
              </a:ext>
            </a:extLst>
          </p:cNvPr>
          <p:cNvPicPr>
            <a:picLocks noChangeAspect="1"/>
          </p:cNvPicPr>
          <p:nvPr/>
        </p:nvPicPr>
        <p:blipFill>
          <a:blip r:embed="rId2"/>
          <a:stretch>
            <a:fillRect/>
          </a:stretch>
        </p:blipFill>
        <p:spPr>
          <a:xfrm>
            <a:off x="0" y="0"/>
            <a:ext cx="1371791" cy="1267002"/>
          </a:xfrm>
          <a:prstGeom prst="rect">
            <a:avLst/>
          </a:prstGeom>
        </p:spPr>
      </p:pic>
      <p:sp>
        <p:nvSpPr>
          <p:cNvPr id="3" name="TextBox 2">
            <a:extLst>
              <a:ext uri="{FF2B5EF4-FFF2-40B4-BE49-F238E27FC236}">
                <a16:creationId xmlns:a16="http://schemas.microsoft.com/office/drawing/2014/main" id="{0B273157-8BC9-48A1-4A3B-76F70DB25332}"/>
              </a:ext>
            </a:extLst>
          </p:cNvPr>
          <p:cNvSpPr txBox="1"/>
          <p:nvPr/>
        </p:nvSpPr>
        <p:spPr>
          <a:xfrm>
            <a:off x="1184322" y="2182576"/>
            <a:ext cx="10129329" cy="4154984"/>
          </a:xfrm>
          <a:prstGeom prst="rect">
            <a:avLst/>
          </a:prstGeom>
          <a:noFill/>
        </p:spPr>
        <p:txBody>
          <a:bodyPr wrap="square">
            <a:spAutoFit/>
          </a:bodyPr>
          <a:lstStyle/>
          <a:p>
            <a:pPr marL="342900" indent="-342900" algn="l">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Develop a </a:t>
            </a:r>
            <a:r>
              <a:rPr lang="en-US" sz="2400" b="1" i="0" dirty="0">
                <a:effectLst/>
                <a:latin typeface="Times New Roman" panose="02020603050405020304" pitchFamily="18" charset="0"/>
                <a:cs typeface="Times New Roman" panose="02020603050405020304" pitchFamily="18" charset="0"/>
              </a:rPr>
              <a:t>real-time smart system </a:t>
            </a:r>
            <a:r>
              <a:rPr lang="en-US" sz="2400" b="0" i="0" dirty="0">
                <a:effectLst/>
                <a:latin typeface="Times New Roman" panose="02020603050405020304" pitchFamily="18" charset="0"/>
                <a:cs typeface="Times New Roman" panose="02020603050405020304" pitchFamily="18" charset="0"/>
              </a:rPr>
              <a:t>that monitors crowd levels using </a:t>
            </a:r>
            <a:r>
              <a:rPr lang="en-US" sz="2400" b="1" i="0" dirty="0">
                <a:effectLst/>
                <a:latin typeface="Times New Roman" panose="02020603050405020304" pitchFamily="18" charset="0"/>
                <a:cs typeface="Times New Roman" panose="02020603050405020304" pitchFamily="18" charset="0"/>
              </a:rPr>
              <a:t>AI cameras, ticketing data, and GPS tracking.</a:t>
            </a:r>
            <a:endParaRPr lang="en-US" sz="2400"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Provide </a:t>
            </a:r>
            <a:r>
              <a:rPr lang="en-US" sz="2400" b="1" i="0" dirty="0">
                <a:effectLst/>
                <a:latin typeface="Times New Roman" panose="02020603050405020304" pitchFamily="18" charset="0"/>
                <a:cs typeface="Times New Roman" panose="02020603050405020304" pitchFamily="18" charset="0"/>
              </a:rPr>
              <a:t>accurate live passenger counts </a:t>
            </a:r>
            <a:r>
              <a:rPr lang="en-US" sz="2400" b="0" i="0" dirty="0">
                <a:effectLst/>
                <a:latin typeface="Times New Roman" panose="02020603050405020304" pitchFamily="18" charset="0"/>
                <a:cs typeface="Times New Roman" panose="02020603050405020304" pitchFamily="18" charset="0"/>
              </a:rPr>
              <a:t>and </a:t>
            </a:r>
            <a:r>
              <a:rPr lang="en-US" sz="2400" b="1" i="0" dirty="0">
                <a:effectLst/>
                <a:latin typeface="Times New Roman" panose="02020603050405020304" pitchFamily="18" charset="0"/>
                <a:cs typeface="Times New Roman" panose="02020603050405020304" pitchFamily="18" charset="0"/>
              </a:rPr>
              <a:t>crowd density information</a:t>
            </a:r>
            <a:r>
              <a:rPr lang="en-US" sz="2400" b="0" i="0" dirty="0">
                <a:effectLst/>
                <a:latin typeface="Times New Roman" panose="02020603050405020304" pitchFamily="18" charset="0"/>
                <a:cs typeface="Times New Roman" panose="02020603050405020304" pitchFamily="18" charset="0"/>
              </a:rPr>
              <a:t> to minimize wait times and </a:t>
            </a:r>
            <a:r>
              <a:rPr lang="en-US" sz="2400" b="1" i="0" dirty="0">
                <a:effectLst/>
                <a:latin typeface="Times New Roman" panose="02020603050405020304" pitchFamily="18" charset="0"/>
                <a:cs typeface="Times New Roman" panose="02020603050405020304" pitchFamily="18" charset="0"/>
              </a:rPr>
              <a:t>prevent overcrowding.</a:t>
            </a:r>
          </a:p>
          <a:p>
            <a:pPr marL="457200" indent="-457200" algn="l">
              <a:buFont typeface="Wingdings" panose="05000000000000000000" pitchFamily="2" charset="2"/>
              <a:buChar char="Ø"/>
            </a:pPr>
            <a:endParaRPr lang="en-US" sz="2400" b="1" i="0" dirty="0">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Send </a:t>
            </a:r>
            <a:r>
              <a:rPr lang="en-US" sz="2400" b="1" dirty="0">
                <a:latin typeface="Times New Roman" panose="02020603050405020304" pitchFamily="18" charset="0"/>
                <a:cs typeface="Times New Roman" panose="02020603050405020304" pitchFamily="18" charset="0"/>
              </a:rPr>
              <a:t>timely alerts </a:t>
            </a:r>
            <a:r>
              <a:rPr lang="en-US" sz="2400" b="0" i="0" dirty="0">
                <a:effectLst/>
                <a:latin typeface="Times New Roman" panose="02020603050405020304" pitchFamily="18" charset="0"/>
                <a:cs typeface="Times New Roman" panose="02020603050405020304" pitchFamily="18" charset="0"/>
              </a:rPr>
              <a:t>to passengers and authorities about </a:t>
            </a:r>
            <a:r>
              <a:rPr lang="en-US" sz="2400" b="1" i="0" dirty="0">
                <a:effectLst/>
                <a:latin typeface="Times New Roman" panose="02020603050405020304" pitchFamily="18" charset="0"/>
                <a:cs typeface="Times New Roman" panose="02020603050405020304" pitchFamily="18" charset="0"/>
              </a:rPr>
              <a:t>overcrowded vehicles </a:t>
            </a:r>
            <a:r>
              <a:rPr lang="en-US" sz="2400" b="0" i="0" dirty="0">
                <a:effectLst/>
                <a:latin typeface="Times New Roman" panose="02020603050405020304" pitchFamily="18" charset="0"/>
                <a:cs typeface="Times New Roman" panose="02020603050405020304" pitchFamily="18" charset="0"/>
              </a:rPr>
              <a:t>to improve safety and comfort.</a:t>
            </a:r>
          </a:p>
          <a:p>
            <a:pPr algn="l"/>
            <a:endParaRPr lang="en-US" sz="2400" b="1" i="0" dirty="0">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algn="l"/>
            <a:endParaRPr lang="en-US" sz="2400" b="0" i="0" dirty="0">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4F314E-B903-954C-2B75-908A81713CA4}"/>
              </a:ext>
            </a:extLst>
          </p:cNvPr>
          <p:cNvSpPr txBox="1"/>
          <p:nvPr/>
        </p:nvSpPr>
        <p:spPr>
          <a:xfrm>
            <a:off x="4517681" y="776079"/>
            <a:ext cx="6096000" cy="584775"/>
          </a:xfrm>
          <a:prstGeom prst="rect">
            <a:avLst/>
          </a:prstGeom>
          <a:noFill/>
        </p:spPr>
        <p:txBody>
          <a:bodyPr wrap="square" lIns="91440" tIns="45720" rIns="91440" bIns="45720" anchor="t">
            <a:spAutoFit/>
          </a:bodyPr>
          <a:lstStyle/>
          <a:p>
            <a:r>
              <a:rPr lang="en-IN" sz="3200" b="1">
                <a:solidFill>
                  <a:schemeClr val="accent5">
                    <a:lumMod val="75000"/>
                  </a:schemeClr>
                </a:solidFill>
                <a:latin typeface="Times New Roman"/>
                <a:cs typeface="Times New Roman"/>
              </a:rPr>
              <a:t>Objectives</a:t>
            </a:r>
          </a:p>
        </p:txBody>
      </p:sp>
    </p:spTree>
    <p:extLst>
      <p:ext uri="{BB962C8B-B14F-4D97-AF65-F5344CB8AC3E}">
        <p14:creationId xmlns:p14="http://schemas.microsoft.com/office/powerpoint/2010/main" val="979730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F8072-4F4A-0F58-CA63-67084375C40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C2299D0-605F-017F-C834-BCA4DCA0F24F}"/>
              </a:ext>
            </a:extLst>
          </p:cNvPr>
          <p:cNvSpPr>
            <a:spLocks noGrp="1"/>
          </p:cNvSpPr>
          <p:nvPr>
            <p:ph type="dt" sz="half" idx="10"/>
          </p:nvPr>
        </p:nvSpPr>
        <p:spPr/>
        <p:txBody>
          <a:bodyPr/>
          <a:lstStyle/>
          <a:p>
            <a:fld id="{24D1B087-C982-4E85-93ED-2108660F5DDC}" type="datetime1">
              <a:rPr lang="en-IN" smtClean="0"/>
              <a:t>12-10-2025</a:t>
            </a:fld>
            <a:endParaRPr lang="en-IN"/>
          </a:p>
        </p:txBody>
      </p:sp>
      <p:sp>
        <p:nvSpPr>
          <p:cNvPr id="5" name="Footer Placeholder 4">
            <a:extLst>
              <a:ext uri="{FF2B5EF4-FFF2-40B4-BE49-F238E27FC236}">
                <a16:creationId xmlns:a16="http://schemas.microsoft.com/office/drawing/2014/main" id="{64DCD7F8-E589-0189-8CCC-2D8B07DF2409}"/>
              </a:ext>
            </a:extLst>
          </p:cNvPr>
          <p:cNvSpPr>
            <a:spLocks noGrp="1"/>
          </p:cNvSpPr>
          <p:nvPr>
            <p:ph type="ftr" sz="quarter" idx="11"/>
          </p:nvPr>
        </p:nvSpPr>
        <p:spPr/>
        <p:txBody>
          <a:bodyPr/>
          <a:lstStyle/>
          <a:p>
            <a:r>
              <a:rPr lang="en-US"/>
              <a:t>3</a:t>
            </a:r>
            <a:endParaRPr lang="en-IN"/>
          </a:p>
        </p:txBody>
      </p:sp>
      <p:pic>
        <p:nvPicPr>
          <p:cNvPr id="6" name="Picture 5">
            <a:extLst>
              <a:ext uri="{FF2B5EF4-FFF2-40B4-BE49-F238E27FC236}">
                <a16:creationId xmlns:a16="http://schemas.microsoft.com/office/drawing/2014/main" id="{57967892-DE17-4977-E660-45C0C8DB6FDD}"/>
              </a:ext>
            </a:extLst>
          </p:cNvPr>
          <p:cNvPicPr>
            <a:picLocks noChangeAspect="1"/>
          </p:cNvPicPr>
          <p:nvPr/>
        </p:nvPicPr>
        <p:blipFill>
          <a:blip r:embed="rId2"/>
          <a:stretch>
            <a:fillRect/>
          </a:stretch>
        </p:blipFill>
        <p:spPr>
          <a:xfrm>
            <a:off x="0" y="0"/>
            <a:ext cx="1371791" cy="1267002"/>
          </a:xfrm>
          <a:prstGeom prst="rect">
            <a:avLst/>
          </a:prstGeom>
        </p:spPr>
      </p:pic>
      <p:sp>
        <p:nvSpPr>
          <p:cNvPr id="8" name="TextBox 7">
            <a:extLst>
              <a:ext uri="{FF2B5EF4-FFF2-40B4-BE49-F238E27FC236}">
                <a16:creationId xmlns:a16="http://schemas.microsoft.com/office/drawing/2014/main" id="{9C1B6C9F-435E-D6AB-61B2-D3D824E35A99}"/>
              </a:ext>
            </a:extLst>
          </p:cNvPr>
          <p:cNvSpPr txBox="1"/>
          <p:nvPr/>
        </p:nvSpPr>
        <p:spPr>
          <a:xfrm>
            <a:off x="1264847" y="754588"/>
            <a:ext cx="9624164" cy="584775"/>
          </a:xfrm>
          <a:prstGeom prst="rect">
            <a:avLst/>
          </a:prstGeom>
          <a:noFill/>
        </p:spPr>
        <p:txBody>
          <a:bodyPr wrap="square" lIns="91440" tIns="45720" rIns="91440" bIns="45720" anchor="t">
            <a:spAutoFit/>
          </a:bodyPr>
          <a:lstStyle/>
          <a:p>
            <a:r>
              <a:rPr lang="en-US" sz="3200" b="1">
                <a:solidFill>
                  <a:schemeClr val="accent5">
                    <a:lumMod val="75000"/>
                  </a:schemeClr>
                </a:solidFill>
                <a:latin typeface="Times New Roman"/>
                <a:cs typeface="Times New Roman"/>
              </a:rPr>
              <a:t>                        </a:t>
            </a:r>
            <a:r>
              <a:rPr lang="en-US" sz="3200" b="1" i="0">
                <a:solidFill>
                  <a:schemeClr val="accent5">
                    <a:lumMod val="75000"/>
                  </a:schemeClr>
                </a:solidFill>
                <a:effectLst/>
                <a:latin typeface="Times New Roman"/>
                <a:cs typeface="Times New Roman"/>
              </a:rPr>
              <a:t>Requirement Specification </a:t>
            </a:r>
          </a:p>
        </p:txBody>
      </p:sp>
      <p:sp>
        <p:nvSpPr>
          <p:cNvPr id="10" name="TextBox 9">
            <a:extLst>
              <a:ext uri="{FF2B5EF4-FFF2-40B4-BE49-F238E27FC236}">
                <a16:creationId xmlns:a16="http://schemas.microsoft.com/office/drawing/2014/main" id="{A7AD2B5F-CA33-48E2-8594-F57CB5FF3950}"/>
              </a:ext>
            </a:extLst>
          </p:cNvPr>
          <p:cNvSpPr txBox="1"/>
          <p:nvPr/>
        </p:nvSpPr>
        <p:spPr>
          <a:xfrm>
            <a:off x="304800" y="1612442"/>
            <a:ext cx="11744960" cy="5201424"/>
          </a:xfrm>
          <a:prstGeom prst="rect">
            <a:avLst/>
          </a:prstGeom>
          <a:noFill/>
        </p:spPr>
        <p:txBody>
          <a:bodyPr wrap="square" lIns="91440" tIns="45720" rIns="91440" bIns="45720" anchor="t">
            <a:spAutoFit/>
          </a:bodyPr>
          <a:lstStyle/>
          <a:p>
            <a:r>
              <a:rPr lang="en-IN" sz="2400" b="1">
                <a:latin typeface="Times New Roman"/>
                <a:cs typeface="Times New Roman"/>
              </a:rPr>
              <a:t>Hardware/Data Source Requirements:</a:t>
            </a:r>
          </a:p>
          <a:p>
            <a:endParaRPr lang="en-IN" sz="2400" b="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a:latin typeface="Times New Roman"/>
                <a:cs typeface="Times New Roman"/>
              </a:rPr>
              <a:t>Publicly available video datasets and IP Webcam streams for crowd analysis (e.g., bus/train station footage or similar).</a:t>
            </a:r>
          </a:p>
          <a:p>
            <a:pPr marL="342900" indent="-342900">
              <a:buFont typeface="Arial" panose="020B0604020202020204" pitchFamily="34" charset="0"/>
              <a:buChar char="•"/>
            </a:pPr>
            <a:r>
              <a:rPr lang="en-IN" sz="2000">
                <a:latin typeface="Times New Roman"/>
                <a:cs typeface="Times New Roman"/>
              </a:rPr>
              <a:t>Ticketing datasets sourced from platforms like Kaggle for passenger count estimation.</a:t>
            </a:r>
          </a:p>
          <a:p>
            <a:pPr marL="342900" indent="-342900">
              <a:buFont typeface="Arial" panose="020B0604020202020204" pitchFamily="34" charset="0"/>
              <a:buChar char="•"/>
            </a:pPr>
            <a:r>
              <a:rPr lang="en-IN" sz="2000">
                <a:latin typeface="Times New Roman"/>
                <a:cs typeface="Times New Roman"/>
              </a:rPr>
              <a:t>GPS trajectory data from open datasets to </a:t>
            </a:r>
            <a:r>
              <a:rPr lang="en-IN" sz="2000" err="1">
                <a:latin typeface="Times New Roman"/>
                <a:cs typeface="Times New Roman"/>
              </a:rPr>
              <a:t>analyze</a:t>
            </a:r>
            <a:r>
              <a:rPr lang="en-IN" sz="2000">
                <a:latin typeface="Times New Roman"/>
                <a:cs typeface="Times New Roman"/>
              </a:rPr>
              <a:t> vehicle movement and crowd location.</a:t>
            </a:r>
          </a:p>
          <a:p>
            <a:pPr marL="342900" indent="-342900">
              <a:buFont typeface="Arial" panose="020B0604020202020204" pitchFamily="34" charset="0"/>
              <a:buChar char="•"/>
            </a:pPr>
            <a:endParaRPr lang="en-IN" sz="2000" b="1">
              <a:latin typeface="Times New Roman"/>
              <a:cs typeface="Times New Roman"/>
            </a:endParaRPr>
          </a:p>
          <a:p>
            <a:r>
              <a:rPr lang="en-IN" sz="2000" b="1">
                <a:latin typeface="Times New Roman"/>
                <a:cs typeface="Times New Roman"/>
              </a:rPr>
              <a:t> </a:t>
            </a:r>
            <a:r>
              <a:rPr lang="en-IN" sz="2400" b="1">
                <a:latin typeface="Times New Roman"/>
                <a:cs typeface="Times New Roman"/>
              </a:rPr>
              <a:t>Software/Algorithm Requirements:</a:t>
            </a:r>
            <a:endParaRPr lang="en-IN" sz="2400">
              <a:latin typeface="Times New Roman" panose="02020603050405020304" pitchFamily="18" charset="0"/>
              <a:cs typeface="Times New Roman" panose="02020603050405020304" pitchFamily="18" charset="0"/>
            </a:endParaRPr>
          </a:p>
          <a:p>
            <a:endParaRPr lang="en-IN" sz="2000" b="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a:latin typeface="Times New Roman"/>
                <a:cs typeface="Times New Roman"/>
              </a:rPr>
              <a:t>IP Webcam as the primary tool for real-time video capturing and crowd counting in transport environments.</a:t>
            </a:r>
          </a:p>
          <a:p>
            <a:pPr marL="342900" indent="-342900">
              <a:buFont typeface="Arial" panose="020B0604020202020204" pitchFamily="34" charset="0"/>
              <a:buChar char="•"/>
            </a:pPr>
            <a:r>
              <a:rPr lang="en-IN" sz="2000">
                <a:latin typeface="Times New Roman"/>
                <a:cs typeface="Times New Roman"/>
              </a:rPr>
              <a:t>Data integration scripts to combine video (IP Webcam), ticket, and GPS data for comprehensive crowd analysis.</a:t>
            </a:r>
          </a:p>
          <a:p>
            <a:pPr marL="342900" indent="-342900">
              <a:buFont typeface="Arial" panose="020B0604020202020204" pitchFamily="34" charset="0"/>
              <a:buChar char="•"/>
            </a:pPr>
            <a:r>
              <a:rPr lang="en-IN" sz="2000">
                <a:latin typeface="Times New Roman"/>
                <a:cs typeface="Times New Roman"/>
              </a:rPr>
              <a:t>Simple alert/visualization modules (Python, dashboard, or webapp) for displaying real-time crowd levels and sending notifications.</a:t>
            </a:r>
          </a:p>
          <a:p>
            <a:br>
              <a:rPr lang="en-US" sz="2000">
                <a:latin typeface="Times New Roman" panose="02020603050405020304" pitchFamily="18" charset="0"/>
                <a:cs typeface="Times New Roman" panose="02020603050405020304" pitchFamily="18" charset="0"/>
              </a:rPr>
            </a:br>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642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08BC4-9118-EDF0-5CF4-ADAFCF36ACB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D192F8C-B261-F213-9414-1A74D3265240}"/>
              </a:ext>
            </a:extLst>
          </p:cNvPr>
          <p:cNvSpPr>
            <a:spLocks noGrp="1"/>
          </p:cNvSpPr>
          <p:nvPr>
            <p:ph type="dt" sz="half" idx="10"/>
          </p:nvPr>
        </p:nvSpPr>
        <p:spPr/>
        <p:txBody>
          <a:bodyPr/>
          <a:lstStyle/>
          <a:p>
            <a:fld id="{24D1B087-C982-4E85-93ED-2108660F5DDC}" type="datetime1">
              <a:rPr lang="en-IN" smtClean="0"/>
              <a:t>12-10-2025</a:t>
            </a:fld>
            <a:endParaRPr lang="en-IN"/>
          </a:p>
        </p:txBody>
      </p:sp>
      <p:sp>
        <p:nvSpPr>
          <p:cNvPr id="5" name="Footer Placeholder 4">
            <a:extLst>
              <a:ext uri="{FF2B5EF4-FFF2-40B4-BE49-F238E27FC236}">
                <a16:creationId xmlns:a16="http://schemas.microsoft.com/office/drawing/2014/main" id="{989C287B-B992-8DC7-08EC-2BF111A6537C}"/>
              </a:ext>
            </a:extLst>
          </p:cNvPr>
          <p:cNvSpPr>
            <a:spLocks noGrp="1"/>
          </p:cNvSpPr>
          <p:nvPr>
            <p:ph type="ftr" sz="quarter" idx="11"/>
          </p:nvPr>
        </p:nvSpPr>
        <p:spPr/>
        <p:txBody>
          <a:bodyPr/>
          <a:lstStyle/>
          <a:p>
            <a:r>
              <a:rPr lang="en-US"/>
              <a:t>3</a:t>
            </a:r>
            <a:endParaRPr lang="en-IN"/>
          </a:p>
        </p:txBody>
      </p:sp>
      <p:pic>
        <p:nvPicPr>
          <p:cNvPr id="6" name="Picture 5">
            <a:extLst>
              <a:ext uri="{FF2B5EF4-FFF2-40B4-BE49-F238E27FC236}">
                <a16:creationId xmlns:a16="http://schemas.microsoft.com/office/drawing/2014/main" id="{C5325247-85FB-DE7C-3DAB-A53034965361}"/>
              </a:ext>
            </a:extLst>
          </p:cNvPr>
          <p:cNvPicPr>
            <a:picLocks noChangeAspect="1"/>
          </p:cNvPicPr>
          <p:nvPr/>
        </p:nvPicPr>
        <p:blipFill>
          <a:blip r:embed="rId2"/>
          <a:stretch>
            <a:fillRect/>
          </a:stretch>
        </p:blipFill>
        <p:spPr>
          <a:xfrm>
            <a:off x="0" y="0"/>
            <a:ext cx="1371791" cy="1267002"/>
          </a:xfrm>
          <a:prstGeom prst="rect">
            <a:avLst/>
          </a:prstGeom>
        </p:spPr>
      </p:pic>
      <p:sp>
        <p:nvSpPr>
          <p:cNvPr id="3" name="TextBox 2">
            <a:extLst>
              <a:ext uri="{FF2B5EF4-FFF2-40B4-BE49-F238E27FC236}">
                <a16:creationId xmlns:a16="http://schemas.microsoft.com/office/drawing/2014/main" id="{22C6FA09-BD49-848B-8FBA-9E9DDF781475}"/>
              </a:ext>
            </a:extLst>
          </p:cNvPr>
          <p:cNvSpPr txBox="1"/>
          <p:nvPr/>
        </p:nvSpPr>
        <p:spPr>
          <a:xfrm>
            <a:off x="3513108" y="444570"/>
            <a:ext cx="6094070" cy="707886"/>
          </a:xfrm>
          <a:prstGeom prst="rect">
            <a:avLst/>
          </a:prstGeom>
          <a:noFill/>
        </p:spPr>
        <p:txBody>
          <a:bodyPr wrap="square" lIns="91440" tIns="45720" rIns="91440" bIns="45720" anchor="t">
            <a:spAutoFit/>
          </a:bodyPr>
          <a:lstStyle/>
          <a:p>
            <a:r>
              <a:rPr lang="en-IN" sz="4000" b="1">
                <a:latin typeface="fkGroteskNeue"/>
              </a:rPr>
              <a:t>SYSTEM DESIGN</a:t>
            </a:r>
            <a:endParaRPr lang="en-IN" sz="4000" b="1"/>
          </a:p>
        </p:txBody>
      </p:sp>
      <p:pic>
        <p:nvPicPr>
          <p:cNvPr id="7" name="Picture 6" descr="A diagram of a boat&#10;&#10;AI-generated content may be incorrect.">
            <a:extLst>
              <a:ext uri="{FF2B5EF4-FFF2-40B4-BE49-F238E27FC236}">
                <a16:creationId xmlns:a16="http://schemas.microsoft.com/office/drawing/2014/main" id="{3C038881-E35D-4E19-C7E1-7EBD3B1D6B83}"/>
              </a:ext>
            </a:extLst>
          </p:cNvPr>
          <p:cNvPicPr>
            <a:picLocks noChangeAspect="1"/>
          </p:cNvPicPr>
          <p:nvPr/>
        </p:nvPicPr>
        <p:blipFill>
          <a:blip r:embed="rId3"/>
          <a:stretch>
            <a:fillRect/>
          </a:stretch>
        </p:blipFill>
        <p:spPr>
          <a:xfrm>
            <a:off x="676922" y="1265208"/>
            <a:ext cx="11283854" cy="5379432"/>
          </a:xfrm>
          <a:prstGeom prst="rect">
            <a:avLst/>
          </a:prstGeom>
        </p:spPr>
      </p:pic>
      <p:pic>
        <p:nvPicPr>
          <p:cNvPr id="2" name="Picture 1" descr="A diagram of a boat&#10;&#10;AI-generated content may be incorrect.">
            <a:extLst>
              <a:ext uri="{FF2B5EF4-FFF2-40B4-BE49-F238E27FC236}">
                <a16:creationId xmlns:a16="http://schemas.microsoft.com/office/drawing/2014/main" id="{D3240C6A-5B2E-86D8-EB69-147542F998DC}"/>
              </a:ext>
            </a:extLst>
          </p:cNvPr>
          <p:cNvPicPr>
            <a:picLocks noChangeAspect="1"/>
          </p:cNvPicPr>
          <p:nvPr/>
        </p:nvPicPr>
        <p:blipFill>
          <a:blip r:embed="rId4"/>
          <a:stretch>
            <a:fillRect/>
          </a:stretch>
        </p:blipFill>
        <p:spPr>
          <a:xfrm>
            <a:off x="1381413" y="1150189"/>
            <a:ext cx="10579362" cy="5492151"/>
          </a:xfrm>
          <a:prstGeom prst="rect">
            <a:avLst/>
          </a:prstGeom>
        </p:spPr>
      </p:pic>
    </p:spTree>
    <p:extLst>
      <p:ext uri="{BB962C8B-B14F-4D97-AF65-F5344CB8AC3E}">
        <p14:creationId xmlns:p14="http://schemas.microsoft.com/office/powerpoint/2010/main" val="1023330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7553B-BE89-995E-7A2F-92E9F12F9EC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CDA4890-0C1C-00B1-AA67-2A5F32EF7EFF}"/>
              </a:ext>
            </a:extLst>
          </p:cNvPr>
          <p:cNvSpPr>
            <a:spLocks noGrp="1"/>
          </p:cNvSpPr>
          <p:nvPr>
            <p:ph type="dt" sz="half" idx="10"/>
          </p:nvPr>
        </p:nvSpPr>
        <p:spPr/>
        <p:txBody>
          <a:bodyPr/>
          <a:lstStyle/>
          <a:p>
            <a:fld id="{24D1B087-C982-4E85-93ED-2108660F5DDC}" type="datetime1">
              <a:rPr lang="en-IN" smtClean="0"/>
              <a:t>12-10-2025</a:t>
            </a:fld>
            <a:endParaRPr lang="en-IN"/>
          </a:p>
        </p:txBody>
      </p:sp>
      <p:pic>
        <p:nvPicPr>
          <p:cNvPr id="6" name="Picture 5">
            <a:extLst>
              <a:ext uri="{FF2B5EF4-FFF2-40B4-BE49-F238E27FC236}">
                <a16:creationId xmlns:a16="http://schemas.microsoft.com/office/drawing/2014/main" id="{0876563B-3607-5433-3AE0-AC15231208B4}"/>
              </a:ext>
            </a:extLst>
          </p:cNvPr>
          <p:cNvPicPr>
            <a:picLocks noChangeAspect="1"/>
          </p:cNvPicPr>
          <p:nvPr/>
        </p:nvPicPr>
        <p:blipFill>
          <a:blip r:embed="rId2"/>
          <a:stretch>
            <a:fillRect/>
          </a:stretch>
        </p:blipFill>
        <p:spPr>
          <a:xfrm>
            <a:off x="0" y="0"/>
            <a:ext cx="1371791" cy="1267002"/>
          </a:xfrm>
          <a:prstGeom prst="rect">
            <a:avLst/>
          </a:prstGeom>
        </p:spPr>
      </p:pic>
      <p:pic>
        <p:nvPicPr>
          <p:cNvPr id="7" name="Picture 6" descr="A diagram of a computer system&#10;&#10;AI-generated content may be incorrect.">
            <a:extLst>
              <a:ext uri="{FF2B5EF4-FFF2-40B4-BE49-F238E27FC236}">
                <a16:creationId xmlns:a16="http://schemas.microsoft.com/office/drawing/2014/main" id="{20E8A98D-6EEF-E5E9-7901-D7E3DD72A250}"/>
              </a:ext>
            </a:extLst>
          </p:cNvPr>
          <p:cNvPicPr>
            <a:picLocks noChangeAspect="1"/>
          </p:cNvPicPr>
          <p:nvPr/>
        </p:nvPicPr>
        <p:blipFill>
          <a:blip r:embed="rId3"/>
          <a:stretch>
            <a:fillRect/>
          </a:stretch>
        </p:blipFill>
        <p:spPr>
          <a:xfrm>
            <a:off x="2475414" y="172527"/>
            <a:ext cx="8118190" cy="6397926"/>
          </a:xfrm>
          <a:prstGeom prst="rect">
            <a:avLst/>
          </a:prstGeom>
        </p:spPr>
      </p:pic>
    </p:spTree>
    <p:extLst>
      <p:ext uri="{BB962C8B-B14F-4D97-AF65-F5344CB8AC3E}">
        <p14:creationId xmlns:p14="http://schemas.microsoft.com/office/powerpoint/2010/main" val="252982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90E95-E89C-B506-F09B-B2A4EE00E4D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23E0415-8A1B-3566-0249-A0753BEED82F}"/>
              </a:ext>
            </a:extLst>
          </p:cNvPr>
          <p:cNvSpPr>
            <a:spLocks noGrp="1"/>
          </p:cNvSpPr>
          <p:nvPr>
            <p:ph type="dt" sz="half" idx="10"/>
          </p:nvPr>
        </p:nvSpPr>
        <p:spPr/>
        <p:txBody>
          <a:bodyPr/>
          <a:lstStyle/>
          <a:p>
            <a:fld id="{24D1B087-C982-4E85-93ED-2108660F5DDC}" type="datetime1">
              <a:rPr lang="en-IN" smtClean="0"/>
              <a:t>12-10-2025</a:t>
            </a:fld>
            <a:endParaRPr lang="en-IN"/>
          </a:p>
        </p:txBody>
      </p:sp>
      <p:pic>
        <p:nvPicPr>
          <p:cNvPr id="6" name="Picture 5">
            <a:extLst>
              <a:ext uri="{FF2B5EF4-FFF2-40B4-BE49-F238E27FC236}">
                <a16:creationId xmlns:a16="http://schemas.microsoft.com/office/drawing/2014/main" id="{CFBF2B55-CBD8-C711-34AA-958B260D98C1}"/>
              </a:ext>
            </a:extLst>
          </p:cNvPr>
          <p:cNvPicPr>
            <a:picLocks noChangeAspect="1"/>
          </p:cNvPicPr>
          <p:nvPr/>
        </p:nvPicPr>
        <p:blipFill>
          <a:blip r:embed="rId2"/>
          <a:stretch>
            <a:fillRect/>
          </a:stretch>
        </p:blipFill>
        <p:spPr>
          <a:xfrm>
            <a:off x="0" y="0"/>
            <a:ext cx="1371791" cy="1267002"/>
          </a:xfrm>
          <a:prstGeom prst="rect">
            <a:avLst/>
          </a:prstGeom>
        </p:spPr>
      </p:pic>
      <p:pic>
        <p:nvPicPr>
          <p:cNvPr id="2" name="Picture 1" descr="A group of logos and symbols&#10;&#10;AI-generated content may be incorrect.">
            <a:extLst>
              <a:ext uri="{FF2B5EF4-FFF2-40B4-BE49-F238E27FC236}">
                <a16:creationId xmlns:a16="http://schemas.microsoft.com/office/drawing/2014/main" id="{758D7C4F-8222-1B7A-B86F-2C7A0D47D6AB}"/>
              </a:ext>
            </a:extLst>
          </p:cNvPr>
          <p:cNvPicPr>
            <a:picLocks noChangeAspect="1"/>
          </p:cNvPicPr>
          <p:nvPr/>
        </p:nvPicPr>
        <p:blipFill>
          <a:blip r:embed="rId3"/>
          <a:stretch>
            <a:fillRect/>
          </a:stretch>
        </p:blipFill>
        <p:spPr>
          <a:xfrm>
            <a:off x="1178669" y="1113625"/>
            <a:ext cx="10668081" cy="5134775"/>
          </a:xfrm>
          <a:prstGeom prst="rect">
            <a:avLst/>
          </a:prstGeom>
        </p:spPr>
      </p:pic>
    </p:spTree>
    <p:extLst>
      <p:ext uri="{BB962C8B-B14F-4D97-AF65-F5344CB8AC3E}">
        <p14:creationId xmlns:p14="http://schemas.microsoft.com/office/powerpoint/2010/main" val="264737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39DED-73AE-6EEF-E4B2-234EDB881D5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00F647B-2BB8-72A0-A45D-6231D4613CE1}"/>
              </a:ext>
            </a:extLst>
          </p:cNvPr>
          <p:cNvSpPr>
            <a:spLocks noGrp="1"/>
          </p:cNvSpPr>
          <p:nvPr>
            <p:ph type="dt" sz="half" idx="10"/>
          </p:nvPr>
        </p:nvSpPr>
        <p:spPr/>
        <p:txBody>
          <a:bodyPr/>
          <a:lstStyle/>
          <a:p>
            <a:fld id="{24D1B087-C982-4E85-93ED-2108660F5DDC}" type="datetime1">
              <a:rPr lang="en-IN" smtClean="0"/>
              <a:t>12-10-2025</a:t>
            </a:fld>
            <a:endParaRPr lang="en-IN"/>
          </a:p>
        </p:txBody>
      </p:sp>
      <p:pic>
        <p:nvPicPr>
          <p:cNvPr id="6" name="Picture 5">
            <a:extLst>
              <a:ext uri="{FF2B5EF4-FFF2-40B4-BE49-F238E27FC236}">
                <a16:creationId xmlns:a16="http://schemas.microsoft.com/office/drawing/2014/main" id="{09F3220F-4F68-B204-376B-DF9556E5E489}"/>
              </a:ext>
            </a:extLst>
          </p:cNvPr>
          <p:cNvPicPr>
            <a:picLocks noChangeAspect="1"/>
          </p:cNvPicPr>
          <p:nvPr/>
        </p:nvPicPr>
        <p:blipFill>
          <a:blip r:embed="rId2"/>
          <a:stretch>
            <a:fillRect/>
          </a:stretch>
        </p:blipFill>
        <p:spPr>
          <a:xfrm>
            <a:off x="0" y="0"/>
            <a:ext cx="1371791" cy="1267002"/>
          </a:xfrm>
          <a:prstGeom prst="rect">
            <a:avLst/>
          </a:prstGeom>
        </p:spPr>
      </p:pic>
      <p:sp>
        <p:nvSpPr>
          <p:cNvPr id="3" name="TextBox 2">
            <a:extLst>
              <a:ext uri="{FF2B5EF4-FFF2-40B4-BE49-F238E27FC236}">
                <a16:creationId xmlns:a16="http://schemas.microsoft.com/office/drawing/2014/main" id="{2850A46A-A468-88B6-B7F3-36DB692CA8BD}"/>
              </a:ext>
            </a:extLst>
          </p:cNvPr>
          <p:cNvSpPr txBox="1"/>
          <p:nvPr/>
        </p:nvSpPr>
        <p:spPr>
          <a:xfrm>
            <a:off x="780326" y="2267012"/>
            <a:ext cx="10631347" cy="2677656"/>
          </a:xfrm>
          <a:prstGeom prst="rect">
            <a:avLst/>
          </a:prstGeom>
          <a:noFill/>
        </p:spPr>
        <p:txBody>
          <a:bodyPr wrap="square" lIns="91440" tIns="45720" rIns="91440" bIns="45720" anchor="t">
            <a:spAutoFit/>
          </a:bodyPr>
          <a:lstStyle/>
          <a:p>
            <a:pPr marL="342900" indent="-342900" algn="l">
              <a:buFont typeface="Wingdings" panose="05000000000000000000" pitchFamily="2" charset="2"/>
              <a:buChar char="v"/>
            </a:pPr>
            <a:r>
              <a:rPr lang="en-US" sz="2400" b="1" i="0">
                <a:effectLst/>
                <a:latin typeface="Times New Roman"/>
                <a:cs typeface="Times New Roman"/>
              </a:rPr>
              <a:t>Live</a:t>
            </a:r>
            <a:r>
              <a:rPr lang="en-US" sz="2400" b="0" i="0">
                <a:effectLst/>
                <a:latin typeface="Times New Roman"/>
                <a:cs typeface="Times New Roman"/>
              </a:rPr>
              <a:t> </a:t>
            </a:r>
            <a:r>
              <a:rPr lang="en-US" sz="2400" b="1" i="0">
                <a:effectLst/>
                <a:latin typeface="Times New Roman"/>
                <a:cs typeface="Times New Roman"/>
              </a:rPr>
              <a:t>dashboard </a:t>
            </a:r>
            <a:r>
              <a:rPr lang="en-US" sz="2400" b="0" i="0">
                <a:effectLst/>
                <a:latin typeface="Times New Roman"/>
                <a:cs typeface="Times New Roman"/>
              </a:rPr>
              <a:t>displaying real-time crowd levels for buses and trains.</a:t>
            </a:r>
            <a:endParaRPr lang="en-US">
              <a:latin typeface="Times New Roman"/>
              <a:cs typeface="Times New Roman"/>
            </a:endParaRPr>
          </a:p>
          <a:p>
            <a:pPr marL="342900" indent="-342900" algn="l">
              <a:buFont typeface="Wingdings" panose="05000000000000000000" pitchFamily="2" charset="2"/>
              <a:buChar char="v"/>
            </a:pPr>
            <a:r>
              <a:rPr lang="en-US" sz="2400" b="1" i="0">
                <a:effectLst/>
                <a:latin typeface="Times New Roman" panose="02020603050405020304" pitchFamily="18" charset="0"/>
                <a:cs typeface="Times New Roman" panose="02020603050405020304" pitchFamily="18" charset="0"/>
              </a:rPr>
              <a:t>Automatic alerts </a:t>
            </a:r>
            <a:r>
              <a:rPr lang="en-US" sz="2400" b="0" i="0">
                <a:effectLst/>
                <a:latin typeface="Times New Roman" panose="02020603050405020304" pitchFamily="18" charset="0"/>
                <a:cs typeface="Times New Roman" panose="02020603050405020304" pitchFamily="18" charset="0"/>
              </a:rPr>
              <a:t>sent promptly to transport managers and passengers upon overcrowding detection.</a:t>
            </a:r>
          </a:p>
          <a:p>
            <a:pPr marL="342900" indent="-342900" algn="l">
              <a:buFont typeface="Wingdings" panose="05000000000000000000" pitchFamily="2" charset="2"/>
              <a:buChar char="v"/>
            </a:pPr>
            <a:r>
              <a:rPr lang="en-US" sz="2400" b="0" i="0">
                <a:effectLst/>
                <a:latin typeface="Times New Roman" panose="02020603050405020304" pitchFamily="18" charset="0"/>
                <a:cs typeface="Times New Roman" panose="02020603050405020304" pitchFamily="18" charset="0"/>
              </a:rPr>
              <a:t>Enhanced</a:t>
            </a:r>
            <a:r>
              <a:rPr lang="en-US" sz="2400" b="1" i="0">
                <a:effectLst/>
                <a:latin typeface="Times New Roman" panose="02020603050405020304" pitchFamily="18" charset="0"/>
                <a:cs typeface="Times New Roman" panose="02020603050405020304" pitchFamily="18" charset="0"/>
              </a:rPr>
              <a:t> travel safety and comfort </a:t>
            </a:r>
            <a:r>
              <a:rPr lang="en-US" sz="2400" b="0" i="0">
                <a:effectLst/>
                <a:latin typeface="Times New Roman" panose="02020603050405020304" pitchFamily="18" charset="0"/>
                <a:cs typeface="Times New Roman" panose="02020603050405020304" pitchFamily="18" charset="0"/>
              </a:rPr>
              <a:t>with better decision-making support for authorities and commuters.</a:t>
            </a:r>
          </a:p>
          <a:p>
            <a:pPr marL="342900" indent="-342900" algn="l">
              <a:buFont typeface="Wingdings" panose="05000000000000000000" pitchFamily="2" charset="2"/>
              <a:buChar char="v"/>
            </a:pPr>
            <a:r>
              <a:rPr lang="en-US" sz="2400" b="0" i="0">
                <a:effectLst/>
                <a:latin typeface="Times New Roman" panose="02020603050405020304" pitchFamily="18" charset="0"/>
                <a:cs typeface="Times New Roman" panose="02020603050405020304" pitchFamily="18" charset="0"/>
              </a:rPr>
              <a:t>More </a:t>
            </a:r>
            <a:r>
              <a:rPr lang="en-US" sz="2400" b="1" i="0">
                <a:effectLst/>
                <a:latin typeface="Times New Roman" panose="02020603050405020304" pitchFamily="18" charset="0"/>
                <a:cs typeface="Times New Roman" panose="02020603050405020304" pitchFamily="18" charset="0"/>
              </a:rPr>
              <a:t>efficient route and fleet management </a:t>
            </a:r>
            <a:r>
              <a:rPr lang="en-US" sz="2400" b="0" i="0">
                <a:effectLst/>
                <a:latin typeface="Times New Roman" panose="02020603050405020304" pitchFamily="18" charset="0"/>
                <a:cs typeface="Times New Roman" panose="02020603050405020304" pitchFamily="18" charset="0"/>
              </a:rPr>
              <a:t>through timely deployment of additional vehicles when required.</a:t>
            </a:r>
          </a:p>
        </p:txBody>
      </p:sp>
      <p:sp>
        <p:nvSpPr>
          <p:cNvPr id="8" name="TextBox 7">
            <a:extLst>
              <a:ext uri="{FF2B5EF4-FFF2-40B4-BE49-F238E27FC236}">
                <a16:creationId xmlns:a16="http://schemas.microsoft.com/office/drawing/2014/main" id="{B5F6F80F-13C4-396A-9939-5221625584D8}"/>
              </a:ext>
            </a:extLst>
          </p:cNvPr>
          <p:cNvSpPr txBox="1"/>
          <p:nvPr/>
        </p:nvSpPr>
        <p:spPr>
          <a:xfrm>
            <a:off x="3052618" y="734646"/>
            <a:ext cx="6094070" cy="646331"/>
          </a:xfrm>
          <a:prstGeom prst="rect">
            <a:avLst/>
          </a:prstGeom>
          <a:noFill/>
        </p:spPr>
        <p:txBody>
          <a:bodyPr wrap="square">
            <a:spAutoFit/>
          </a:bodyPr>
          <a:lstStyle/>
          <a:p>
            <a:r>
              <a:rPr lang="en-IN" sz="3600" b="1">
                <a:solidFill>
                  <a:schemeClr val="accent5">
                    <a:lumMod val="75000"/>
                  </a:schemeClr>
                </a:solidFill>
                <a:latin typeface="Times New Roman" panose="02020603050405020304" pitchFamily="18" charset="0"/>
                <a:cs typeface="Times New Roman" panose="02020603050405020304" pitchFamily="18" charset="0"/>
              </a:rPr>
              <a:t>EXPECTED OUTCOME </a:t>
            </a:r>
          </a:p>
        </p:txBody>
      </p:sp>
    </p:spTree>
    <p:extLst>
      <p:ext uri="{BB962C8B-B14F-4D97-AF65-F5344CB8AC3E}">
        <p14:creationId xmlns:p14="http://schemas.microsoft.com/office/powerpoint/2010/main" val="195887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0C899-C33A-A34B-54F2-137B8731B6E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1E515DE-28B3-85CA-44CF-BDDB68F39BB7}"/>
              </a:ext>
            </a:extLst>
          </p:cNvPr>
          <p:cNvSpPr>
            <a:spLocks noGrp="1"/>
          </p:cNvSpPr>
          <p:nvPr>
            <p:ph type="dt" sz="half" idx="10"/>
          </p:nvPr>
        </p:nvSpPr>
        <p:spPr/>
        <p:txBody>
          <a:bodyPr/>
          <a:lstStyle/>
          <a:p>
            <a:fld id="{24D1B087-C982-4E85-93ED-2108660F5DDC}" type="datetime1">
              <a:rPr lang="en-IN" smtClean="0"/>
              <a:t>12-10-2025</a:t>
            </a:fld>
            <a:endParaRPr lang="en-IN"/>
          </a:p>
        </p:txBody>
      </p:sp>
      <p:sp>
        <p:nvSpPr>
          <p:cNvPr id="5" name="Footer Placeholder 4">
            <a:extLst>
              <a:ext uri="{FF2B5EF4-FFF2-40B4-BE49-F238E27FC236}">
                <a16:creationId xmlns:a16="http://schemas.microsoft.com/office/drawing/2014/main" id="{C5BD81CB-B7F7-589A-24A7-F56E3D03DB31}"/>
              </a:ext>
            </a:extLst>
          </p:cNvPr>
          <p:cNvSpPr>
            <a:spLocks noGrp="1"/>
          </p:cNvSpPr>
          <p:nvPr>
            <p:ph type="ftr" sz="quarter" idx="11"/>
          </p:nvPr>
        </p:nvSpPr>
        <p:spPr/>
        <p:txBody>
          <a:bodyPr/>
          <a:lstStyle/>
          <a:p>
            <a:r>
              <a:rPr lang="en-US"/>
              <a:t>3</a:t>
            </a:r>
            <a:endParaRPr lang="en-IN"/>
          </a:p>
        </p:txBody>
      </p:sp>
      <p:pic>
        <p:nvPicPr>
          <p:cNvPr id="6" name="Picture 5">
            <a:extLst>
              <a:ext uri="{FF2B5EF4-FFF2-40B4-BE49-F238E27FC236}">
                <a16:creationId xmlns:a16="http://schemas.microsoft.com/office/drawing/2014/main" id="{4B4A2A6E-85CD-4054-F400-E2DB8554CD6B}"/>
              </a:ext>
            </a:extLst>
          </p:cNvPr>
          <p:cNvPicPr>
            <a:picLocks noChangeAspect="1"/>
          </p:cNvPicPr>
          <p:nvPr/>
        </p:nvPicPr>
        <p:blipFill>
          <a:blip r:embed="rId2"/>
          <a:stretch>
            <a:fillRect/>
          </a:stretch>
        </p:blipFill>
        <p:spPr>
          <a:xfrm>
            <a:off x="0" y="0"/>
            <a:ext cx="1371791" cy="1267002"/>
          </a:xfrm>
          <a:prstGeom prst="rect">
            <a:avLst/>
          </a:prstGeom>
        </p:spPr>
      </p:pic>
      <p:pic>
        <p:nvPicPr>
          <p:cNvPr id="2" name="Content Placeholder 5" descr="A screenshot of a computer&#10;&#10;AI-generated content may be incorrect.">
            <a:extLst>
              <a:ext uri="{FF2B5EF4-FFF2-40B4-BE49-F238E27FC236}">
                <a16:creationId xmlns:a16="http://schemas.microsoft.com/office/drawing/2014/main" id="{0A0323FA-8B70-C2EC-684E-B6998FBA3B7E}"/>
              </a:ext>
            </a:extLst>
          </p:cNvPr>
          <p:cNvPicPr>
            <a:picLocks noGrp="1" noChangeAspect="1"/>
          </p:cNvPicPr>
          <p:nvPr>
            <p:ph idx="1"/>
          </p:nvPr>
        </p:nvPicPr>
        <p:blipFill>
          <a:blip r:embed="rId3"/>
          <a:stretch>
            <a:fillRect/>
          </a:stretch>
        </p:blipFill>
        <p:spPr>
          <a:xfrm>
            <a:off x="913774" y="1267002"/>
            <a:ext cx="10550639" cy="5507424"/>
          </a:xfrm>
          <a:prstGeom prst="rect">
            <a:avLst/>
          </a:prstGeom>
        </p:spPr>
      </p:pic>
      <p:sp>
        <p:nvSpPr>
          <p:cNvPr id="7" name="Title 1">
            <a:extLst>
              <a:ext uri="{FF2B5EF4-FFF2-40B4-BE49-F238E27FC236}">
                <a16:creationId xmlns:a16="http://schemas.microsoft.com/office/drawing/2014/main" id="{9648A1A0-BFED-8EDB-2152-A8CFFB0B4BFC}"/>
              </a:ext>
            </a:extLst>
          </p:cNvPr>
          <p:cNvSpPr>
            <a:spLocks noGrp="1"/>
          </p:cNvSpPr>
          <p:nvPr>
            <p:ph type="title"/>
          </p:nvPr>
        </p:nvSpPr>
        <p:spPr>
          <a:xfrm>
            <a:off x="4675429" y="266733"/>
            <a:ext cx="2140602" cy="733536"/>
          </a:xfrm>
        </p:spPr>
        <p:txBody>
          <a:bodyPr>
            <a:normAutofit/>
          </a:bodyPr>
          <a:lstStyle/>
          <a:p>
            <a:r>
              <a:rPr lang="en-US" sz="3200" b="1">
                <a:solidFill>
                  <a:schemeClr val="accent5">
                    <a:lumMod val="76000"/>
                  </a:schemeClr>
                </a:solidFill>
                <a:latin typeface="Times New Roman"/>
                <a:cs typeface="Times New Roman"/>
              </a:rPr>
              <a:t>RESULT:</a:t>
            </a:r>
          </a:p>
        </p:txBody>
      </p:sp>
    </p:spTree>
    <p:extLst>
      <p:ext uri="{BB962C8B-B14F-4D97-AF65-F5344CB8AC3E}">
        <p14:creationId xmlns:p14="http://schemas.microsoft.com/office/powerpoint/2010/main" val="4064537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30290-3700-3B78-E2D1-54C9914C25D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CEF774A-75A8-F4A9-3A14-4461D7F0AF29}"/>
              </a:ext>
            </a:extLst>
          </p:cNvPr>
          <p:cNvSpPr>
            <a:spLocks noGrp="1"/>
          </p:cNvSpPr>
          <p:nvPr>
            <p:ph type="dt" sz="half" idx="10"/>
          </p:nvPr>
        </p:nvSpPr>
        <p:spPr/>
        <p:txBody>
          <a:bodyPr/>
          <a:lstStyle/>
          <a:p>
            <a:fld id="{24D1B087-C982-4E85-93ED-2108660F5DDC}" type="datetime1">
              <a:rPr lang="en-IN" smtClean="0"/>
              <a:t>12-10-2025</a:t>
            </a:fld>
            <a:endParaRPr lang="en-IN"/>
          </a:p>
        </p:txBody>
      </p:sp>
      <p:pic>
        <p:nvPicPr>
          <p:cNvPr id="6" name="Picture 5">
            <a:extLst>
              <a:ext uri="{FF2B5EF4-FFF2-40B4-BE49-F238E27FC236}">
                <a16:creationId xmlns:a16="http://schemas.microsoft.com/office/drawing/2014/main" id="{04B8DBB0-A1E3-1914-7657-9BF5C4213645}"/>
              </a:ext>
            </a:extLst>
          </p:cNvPr>
          <p:cNvPicPr>
            <a:picLocks noChangeAspect="1"/>
          </p:cNvPicPr>
          <p:nvPr/>
        </p:nvPicPr>
        <p:blipFill>
          <a:blip r:embed="rId2"/>
          <a:stretch>
            <a:fillRect/>
          </a:stretch>
        </p:blipFill>
        <p:spPr>
          <a:xfrm>
            <a:off x="0" y="0"/>
            <a:ext cx="1371791" cy="1267002"/>
          </a:xfrm>
          <a:prstGeom prst="rect">
            <a:avLst/>
          </a:prstGeom>
        </p:spPr>
      </p:pic>
      <p:sp>
        <p:nvSpPr>
          <p:cNvPr id="7" name="Title 1">
            <a:extLst>
              <a:ext uri="{FF2B5EF4-FFF2-40B4-BE49-F238E27FC236}">
                <a16:creationId xmlns:a16="http://schemas.microsoft.com/office/drawing/2014/main" id="{1E54D18B-D3A7-B972-65B8-986B3920BC93}"/>
              </a:ext>
            </a:extLst>
          </p:cNvPr>
          <p:cNvSpPr>
            <a:spLocks noGrp="1"/>
          </p:cNvSpPr>
          <p:nvPr>
            <p:ph type="title"/>
          </p:nvPr>
        </p:nvSpPr>
        <p:spPr>
          <a:xfrm>
            <a:off x="4675429" y="266733"/>
            <a:ext cx="2140602" cy="733536"/>
          </a:xfrm>
        </p:spPr>
        <p:txBody>
          <a:bodyPr>
            <a:normAutofit/>
          </a:bodyPr>
          <a:lstStyle/>
          <a:p>
            <a:r>
              <a:rPr lang="en-US" sz="3200" b="1">
                <a:solidFill>
                  <a:schemeClr val="accent5">
                    <a:lumMod val="76000"/>
                  </a:schemeClr>
                </a:solidFill>
                <a:latin typeface="Times New Roman"/>
                <a:cs typeface="Times New Roman"/>
              </a:rPr>
              <a:t>RESULT:</a:t>
            </a:r>
          </a:p>
        </p:txBody>
      </p:sp>
      <p:pic>
        <p:nvPicPr>
          <p:cNvPr id="3" name="Picture 2">
            <a:extLst>
              <a:ext uri="{FF2B5EF4-FFF2-40B4-BE49-F238E27FC236}">
                <a16:creationId xmlns:a16="http://schemas.microsoft.com/office/drawing/2014/main" id="{AB5C6A64-F683-29BB-B04F-0599024D5A0C}"/>
              </a:ext>
            </a:extLst>
          </p:cNvPr>
          <p:cNvPicPr>
            <a:picLocks noChangeAspect="1"/>
          </p:cNvPicPr>
          <p:nvPr/>
        </p:nvPicPr>
        <p:blipFill>
          <a:blip r:embed="rId3"/>
          <a:stretch>
            <a:fillRect/>
          </a:stretch>
        </p:blipFill>
        <p:spPr>
          <a:xfrm>
            <a:off x="2875286" y="1006415"/>
            <a:ext cx="5981352" cy="5477774"/>
          </a:xfrm>
          <a:prstGeom prst="rect">
            <a:avLst/>
          </a:prstGeom>
        </p:spPr>
      </p:pic>
    </p:spTree>
    <p:extLst>
      <p:ext uri="{BB962C8B-B14F-4D97-AF65-F5344CB8AC3E}">
        <p14:creationId xmlns:p14="http://schemas.microsoft.com/office/powerpoint/2010/main" val="4184876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A7B5D-B954-42A6-FAB5-C00123BF36D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4151F06-7C9D-7594-55F4-429894A37230}"/>
              </a:ext>
            </a:extLst>
          </p:cNvPr>
          <p:cNvSpPr>
            <a:spLocks noGrp="1"/>
          </p:cNvSpPr>
          <p:nvPr>
            <p:ph type="dt" sz="half" idx="10"/>
          </p:nvPr>
        </p:nvSpPr>
        <p:spPr/>
        <p:txBody>
          <a:bodyPr/>
          <a:lstStyle/>
          <a:p>
            <a:fld id="{24D1B087-C982-4E85-93ED-2108660F5DDC}" type="datetime1">
              <a:rPr lang="en-IN" smtClean="0"/>
              <a:t>12-10-2025</a:t>
            </a:fld>
            <a:endParaRPr lang="en-IN"/>
          </a:p>
        </p:txBody>
      </p:sp>
      <p:pic>
        <p:nvPicPr>
          <p:cNvPr id="6" name="Picture 5">
            <a:extLst>
              <a:ext uri="{FF2B5EF4-FFF2-40B4-BE49-F238E27FC236}">
                <a16:creationId xmlns:a16="http://schemas.microsoft.com/office/drawing/2014/main" id="{8EFC5361-21D8-D634-E0A2-58F828DCB209}"/>
              </a:ext>
            </a:extLst>
          </p:cNvPr>
          <p:cNvPicPr>
            <a:picLocks noChangeAspect="1"/>
          </p:cNvPicPr>
          <p:nvPr/>
        </p:nvPicPr>
        <p:blipFill>
          <a:blip r:embed="rId2"/>
          <a:stretch>
            <a:fillRect/>
          </a:stretch>
        </p:blipFill>
        <p:spPr>
          <a:xfrm>
            <a:off x="0" y="0"/>
            <a:ext cx="1371791" cy="1267002"/>
          </a:xfrm>
          <a:prstGeom prst="rect">
            <a:avLst/>
          </a:prstGeom>
        </p:spPr>
      </p:pic>
      <p:sp>
        <p:nvSpPr>
          <p:cNvPr id="8" name="TextBox 7">
            <a:extLst>
              <a:ext uri="{FF2B5EF4-FFF2-40B4-BE49-F238E27FC236}">
                <a16:creationId xmlns:a16="http://schemas.microsoft.com/office/drawing/2014/main" id="{21A7E198-E283-8083-64F1-37C38FFC7FDA}"/>
              </a:ext>
            </a:extLst>
          </p:cNvPr>
          <p:cNvSpPr txBox="1"/>
          <p:nvPr/>
        </p:nvSpPr>
        <p:spPr>
          <a:xfrm>
            <a:off x="668280" y="1267002"/>
            <a:ext cx="10855439" cy="4708981"/>
          </a:xfrm>
          <a:prstGeom prst="rect">
            <a:avLst/>
          </a:prstGeom>
          <a:noFill/>
        </p:spPr>
        <p:txBody>
          <a:bodyPr wrap="square">
            <a:spAutoFit/>
          </a:bodyPr>
          <a:lstStyle/>
          <a:p>
            <a:pPr algn="l">
              <a:buNone/>
            </a:pPr>
            <a:r>
              <a:rPr lang="en-US" sz="2000" b="1" i="0">
                <a:solidFill>
                  <a:srgbClr val="C00000"/>
                </a:solidFill>
                <a:effectLst/>
                <a:latin typeface="Times New Roman" panose="02020603050405020304" pitchFamily="18" charset="0"/>
                <a:cs typeface="Times New Roman" panose="02020603050405020304" pitchFamily="18" charset="0"/>
              </a:rPr>
              <a:t>Advantages:</a:t>
            </a:r>
          </a:p>
          <a:p>
            <a:pPr algn="l">
              <a:buFont typeface="+mj-lt"/>
              <a:buAutoNum type="arabicPeriod"/>
            </a:pPr>
            <a:r>
              <a:rPr lang="en-US" sz="2000" b="0" i="0">
                <a:effectLst/>
                <a:latin typeface="Times New Roman" panose="02020603050405020304" pitchFamily="18" charset="0"/>
                <a:cs typeface="Times New Roman" panose="02020603050405020304" pitchFamily="18" charset="0"/>
              </a:rPr>
              <a:t>Provides real-time crowd monitoring to prevent overcrowding and enhance passenger safety.</a:t>
            </a:r>
          </a:p>
          <a:p>
            <a:pPr algn="l">
              <a:buFont typeface="+mj-lt"/>
              <a:buAutoNum type="arabicPeriod"/>
            </a:pPr>
            <a:r>
              <a:rPr lang="en-US" sz="2000" b="0" i="0">
                <a:effectLst/>
                <a:latin typeface="Times New Roman" panose="02020603050405020304" pitchFamily="18" charset="0"/>
                <a:cs typeface="Times New Roman" panose="02020603050405020304" pitchFamily="18" charset="0"/>
              </a:rPr>
              <a:t>Combines data from video, ticketing, and GPS for accurate crowd estimation and better transport management.</a:t>
            </a:r>
          </a:p>
          <a:p>
            <a:pPr algn="l">
              <a:buFont typeface="+mj-lt"/>
              <a:buAutoNum type="arabicPeriod"/>
            </a:pPr>
            <a:r>
              <a:rPr lang="en-US" sz="2000" b="0" i="0">
                <a:effectLst/>
                <a:latin typeface="Times New Roman" panose="02020603050405020304" pitchFamily="18" charset="0"/>
                <a:cs typeface="Times New Roman" panose="02020603050405020304" pitchFamily="18" charset="0"/>
              </a:rPr>
              <a:t>Sends automatic alerts to commuters and authorities, improving communication and response times</a:t>
            </a:r>
          </a:p>
          <a:p>
            <a:pPr algn="l"/>
            <a:endParaRPr lang="en-US" sz="2000" b="0" i="0">
              <a:effectLst/>
              <a:latin typeface="Times New Roman" panose="02020603050405020304" pitchFamily="18" charset="0"/>
              <a:cs typeface="Times New Roman" panose="02020603050405020304" pitchFamily="18" charset="0"/>
            </a:endParaRPr>
          </a:p>
          <a:p>
            <a:pPr algn="l">
              <a:buNone/>
            </a:pPr>
            <a:r>
              <a:rPr lang="en-US" sz="2000" b="1" i="0">
                <a:solidFill>
                  <a:srgbClr val="C00000"/>
                </a:solidFill>
                <a:effectLst/>
                <a:latin typeface="Times New Roman" panose="02020603050405020304" pitchFamily="18" charset="0"/>
                <a:cs typeface="Times New Roman" panose="02020603050405020304" pitchFamily="18" charset="0"/>
              </a:rPr>
              <a:t>Limitations:</a:t>
            </a:r>
          </a:p>
          <a:p>
            <a:pPr algn="l">
              <a:buFont typeface="+mj-lt"/>
              <a:buAutoNum type="arabicPeriod"/>
            </a:pPr>
            <a:r>
              <a:rPr lang="en-US" sz="2000" b="0" i="0">
                <a:effectLst/>
                <a:latin typeface="Times New Roman" panose="02020603050405020304" pitchFamily="18" charset="0"/>
                <a:cs typeface="Times New Roman" panose="02020603050405020304" pitchFamily="18" charset="0"/>
              </a:rPr>
              <a:t>Dependent on stable internet connectivity for continuous video streaming and data updates.</a:t>
            </a:r>
          </a:p>
          <a:p>
            <a:pPr algn="l">
              <a:buFont typeface="+mj-lt"/>
              <a:buAutoNum type="arabicPeriod"/>
            </a:pPr>
            <a:r>
              <a:rPr lang="en-US" sz="2000" b="0" i="0">
                <a:effectLst/>
                <a:latin typeface="Times New Roman" panose="02020603050405020304" pitchFamily="18" charset="0"/>
                <a:cs typeface="Times New Roman" panose="02020603050405020304" pitchFamily="18" charset="0"/>
              </a:rPr>
              <a:t>Accuracy influenced by camera placement and quality of IP Webcam video feed.</a:t>
            </a:r>
          </a:p>
          <a:p>
            <a:pPr algn="l">
              <a:buFont typeface="+mj-lt"/>
              <a:buAutoNum type="arabicPeriod"/>
            </a:pPr>
            <a:r>
              <a:rPr lang="en-US" sz="2000" b="0" i="0">
                <a:effectLst/>
                <a:latin typeface="Times New Roman" panose="02020603050405020304" pitchFamily="18" charset="0"/>
                <a:cs typeface="Times New Roman" panose="02020603050405020304" pitchFamily="18" charset="0"/>
              </a:rPr>
              <a:t>Integration of multiple data sources can be complex and may face privacy challenges.</a:t>
            </a:r>
          </a:p>
          <a:p>
            <a:pPr algn="l">
              <a:buFont typeface="+mj-lt"/>
              <a:buAutoNum type="arabicPeriod"/>
            </a:pPr>
            <a:endParaRPr lang="en-US" sz="2000" b="0" i="0">
              <a:effectLst/>
              <a:latin typeface="Times New Roman" panose="02020603050405020304" pitchFamily="18" charset="0"/>
              <a:cs typeface="Times New Roman" panose="02020603050405020304" pitchFamily="18" charset="0"/>
            </a:endParaRPr>
          </a:p>
          <a:p>
            <a:pPr algn="l">
              <a:buNone/>
            </a:pPr>
            <a:r>
              <a:rPr lang="en-US" sz="2000" b="1" i="0">
                <a:solidFill>
                  <a:srgbClr val="C00000"/>
                </a:solidFill>
                <a:effectLst/>
                <a:latin typeface="Times New Roman" panose="02020603050405020304" pitchFamily="18" charset="0"/>
                <a:cs typeface="Times New Roman" panose="02020603050405020304" pitchFamily="18" charset="0"/>
              </a:rPr>
              <a:t>Applications:</a:t>
            </a:r>
          </a:p>
          <a:p>
            <a:pPr algn="l">
              <a:buFont typeface="+mj-lt"/>
              <a:buAutoNum type="arabicPeriod"/>
            </a:pPr>
            <a:r>
              <a:rPr lang="en-US" sz="2000" b="0" i="0">
                <a:effectLst/>
                <a:latin typeface="Times New Roman" panose="02020603050405020304" pitchFamily="18" charset="0"/>
                <a:cs typeface="Times New Roman" panose="02020603050405020304" pitchFamily="18" charset="0"/>
              </a:rPr>
              <a:t>Monitoring passenger density in public buses, trains, and metro stations.</a:t>
            </a:r>
          </a:p>
          <a:p>
            <a:pPr algn="l">
              <a:buFont typeface="+mj-lt"/>
              <a:buAutoNum type="arabicPeriod"/>
            </a:pPr>
            <a:r>
              <a:rPr lang="en-US" sz="2000" b="0" i="0">
                <a:effectLst/>
                <a:latin typeface="Times New Roman" panose="02020603050405020304" pitchFamily="18" charset="0"/>
                <a:cs typeface="Times New Roman" panose="02020603050405020304" pitchFamily="18" charset="0"/>
              </a:rPr>
              <a:t>Providing real-time alerts and updates to passengers and transport authorities.</a:t>
            </a:r>
          </a:p>
          <a:p>
            <a:pPr algn="l">
              <a:buFont typeface="+mj-lt"/>
              <a:buAutoNum type="arabicPeriod"/>
            </a:pPr>
            <a:r>
              <a:rPr lang="en-US" sz="2000" b="0" i="0">
                <a:effectLst/>
                <a:latin typeface="Times New Roman" panose="02020603050405020304" pitchFamily="18" charset="0"/>
                <a:cs typeface="Times New Roman" panose="02020603050405020304" pitchFamily="18" charset="0"/>
              </a:rPr>
              <a:t>Assisting in route optimization and fleet management during peak or emergency situations.</a:t>
            </a:r>
          </a:p>
        </p:txBody>
      </p:sp>
    </p:spTree>
    <p:extLst>
      <p:ext uri="{BB962C8B-B14F-4D97-AF65-F5344CB8AC3E}">
        <p14:creationId xmlns:p14="http://schemas.microsoft.com/office/powerpoint/2010/main" val="2703220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6075F-E8F3-9D18-C5E9-4F6E23AAC36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6BD09DE-D2B7-DCC0-6EF5-448A143A2983}"/>
              </a:ext>
            </a:extLst>
          </p:cNvPr>
          <p:cNvSpPr>
            <a:spLocks noGrp="1"/>
          </p:cNvSpPr>
          <p:nvPr>
            <p:ph type="dt" sz="half" idx="10"/>
          </p:nvPr>
        </p:nvSpPr>
        <p:spPr/>
        <p:txBody>
          <a:bodyPr/>
          <a:lstStyle/>
          <a:p>
            <a:fld id="{24D1B087-C982-4E85-93ED-2108660F5DDC}" type="datetime1">
              <a:rPr lang="en-IN" smtClean="0"/>
              <a:t>12-10-2025</a:t>
            </a:fld>
            <a:endParaRPr lang="en-IN"/>
          </a:p>
        </p:txBody>
      </p:sp>
      <p:pic>
        <p:nvPicPr>
          <p:cNvPr id="6" name="Picture 5">
            <a:extLst>
              <a:ext uri="{FF2B5EF4-FFF2-40B4-BE49-F238E27FC236}">
                <a16:creationId xmlns:a16="http://schemas.microsoft.com/office/drawing/2014/main" id="{D5C1B8C6-20FF-0D7B-D21C-E7C1C4E49433}"/>
              </a:ext>
            </a:extLst>
          </p:cNvPr>
          <p:cNvPicPr>
            <a:picLocks noChangeAspect="1"/>
          </p:cNvPicPr>
          <p:nvPr/>
        </p:nvPicPr>
        <p:blipFill>
          <a:blip r:embed="rId2"/>
          <a:stretch>
            <a:fillRect/>
          </a:stretch>
        </p:blipFill>
        <p:spPr>
          <a:xfrm>
            <a:off x="0" y="0"/>
            <a:ext cx="1371791" cy="1267002"/>
          </a:xfrm>
          <a:prstGeom prst="rect">
            <a:avLst/>
          </a:prstGeom>
        </p:spPr>
      </p:pic>
      <p:sp>
        <p:nvSpPr>
          <p:cNvPr id="3" name="TextBox 2">
            <a:extLst>
              <a:ext uri="{FF2B5EF4-FFF2-40B4-BE49-F238E27FC236}">
                <a16:creationId xmlns:a16="http://schemas.microsoft.com/office/drawing/2014/main" id="{BF68B9B1-E5AF-ACAF-87EB-8E03337941C1}"/>
              </a:ext>
            </a:extLst>
          </p:cNvPr>
          <p:cNvSpPr txBox="1"/>
          <p:nvPr/>
        </p:nvSpPr>
        <p:spPr>
          <a:xfrm>
            <a:off x="1371791" y="633501"/>
            <a:ext cx="6111432" cy="646331"/>
          </a:xfrm>
          <a:prstGeom prst="rect">
            <a:avLst/>
          </a:prstGeom>
          <a:noFill/>
        </p:spPr>
        <p:txBody>
          <a:bodyPr wrap="square">
            <a:spAutoFit/>
          </a:bodyPr>
          <a:lstStyle/>
          <a:p>
            <a:r>
              <a:rPr lang="en-IN" sz="3600" b="1">
                <a:solidFill>
                  <a:schemeClr val="accent5">
                    <a:lumMod val="75000"/>
                  </a:schemeClr>
                </a:solidFill>
                <a:latin typeface="Times New Roman" panose="02020603050405020304" pitchFamily="18" charset="0"/>
                <a:cs typeface="Times New Roman" panose="02020603050405020304" pitchFamily="18" charset="0"/>
              </a:rPr>
              <a:t>Bibliography </a:t>
            </a:r>
          </a:p>
        </p:txBody>
      </p:sp>
      <p:sp>
        <p:nvSpPr>
          <p:cNvPr id="7" name="TextBox 6">
            <a:extLst>
              <a:ext uri="{FF2B5EF4-FFF2-40B4-BE49-F238E27FC236}">
                <a16:creationId xmlns:a16="http://schemas.microsoft.com/office/drawing/2014/main" id="{3DE4330D-340D-B9C9-8B62-FE6F3CAD4647}"/>
              </a:ext>
            </a:extLst>
          </p:cNvPr>
          <p:cNvSpPr txBox="1"/>
          <p:nvPr/>
        </p:nvSpPr>
        <p:spPr>
          <a:xfrm>
            <a:off x="685895" y="1733679"/>
            <a:ext cx="10231120" cy="4154984"/>
          </a:xfrm>
          <a:prstGeom prst="rect">
            <a:avLst/>
          </a:prstGeom>
          <a:noFill/>
        </p:spPr>
        <p:txBody>
          <a:bodyPr wrap="square" lIns="91440" tIns="45720" rIns="91440" bIns="45720" anchor="t">
            <a:spAutoFit/>
          </a:bodyPr>
          <a:lstStyle/>
          <a:p>
            <a:pPr>
              <a:buFont typeface="+mj-lt"/>
              <a:buAutoNum type="arabicPeriod"/>
            </a:pPr>
            <a:r>
              <a:rPr lang="en-IN" sz="2400">
                <a:latin typeface="Times New Roman"/>
                <a:cs typeface="Times New Roman"/>
              </a:rPr>
              <a:t> </a:t>
            </a:r>
            <a:r>
              <a:rPr lang="en-IN" sz="2400" b="0" i="0">
                <a:effectLst/>
                <a:latin typeface="Times New Roman"/>
                <a:cs typeface="Times New Roman"/>
              </a:rPr>
              <a:t>Redmon, J., Farhadi, A., “YOLOv3: An Incremental Improvement,” arXiv, </a:t>
            </a:r>
            <a:r>
              <a:rPr lang="en-IN" sz="2400">
                <a:latin typeface="Times New Roman"/>
                <a:cs typeface="Times New Roman"/>
              </a:rPr>
              <a:t>   </a:t>
            </a:r>
            <a:r>
              <a:rPr lang="en-IN" sz="2400" b="0" i="0">
                <a:effectLst/>
                <a:latin typeface="Times New Roman"/>
                <a:cs typeface="Times New Roman"/>
              </a:rPr>
              <a:t>2018.</a:t>
            </a:r>
          </a:p>
          <a:p>
            <a:pPr algn="l"/>
            <a:endParaRPr lang="en-IN" sz="2400" b="0" i="0">
              <a:effectLst/>
              <a:latin typeface="Times New Roman" panose="02020603050405020304" pitchFamily="18" charset="0"/>
              <a:cs typeface="Times New Roman" panose="02020603050405020304" pitchFamily="18" charset="0"/>
            </a:endParaRPr>
          </a:p>
          <a:p>
            <a:pPr algn="l"/>
            <a:r>
              <a:rPr lang="en-IN" sz="2400" b="0" i="0">
                <a:effectLst/>
                <a:latin typeface="Times New Roman"/>
                <a:cs typeface="Times New Roman"/>
              </a:rPr>
              <a:t>2. Ishwari </a:t>
            </a:r>
            <a:r>
              <a:rPr lang="en-IN" sz="2400" b="0" i="0" err="1">
                <a:effectLst/>
                <a:latin typeface="Times New Roman"/>
                <a:cs typeface="Times New Roman"/>
              </a:rPr>
              <a:t>Sidwadkar</a:t>
            </a:r>
            <a:r>
              <a:rPr lang="en-IN" sz="2400" b="0" i="0">
                <a:effectLst/>
                <a:latin typeface="Times New Roman"/>
                <a:cs typeface="Times New Roman"/>
              </a:rPr>
              <a:t> et al., “People Counting, Capturing Image Using YOLO Deep Learning Algorithm,” Journal of Engineering Research, 2024.</a:t>
            </a:r>
          </a:p>
          <a:p>
            <a:pPr algn="l"/>
            <a:endParaRPr lang="en-IN" sz="2400" b="0" i="0">
              <a:effectLst/>
              <a:latin typeface="Times New Roman" panose="02020603050405020304" pitchFamily="18" charset="0"/>
              <a:cs typeface="Times New Roman" panose="02020603050405020304" pitchFamily="18" charset="0"/>
            </a:endParaRPr>
          </a:p>
          <a:p>
            <a:pPr algn="l"/>
            <a:r>
              <a:rPr lang="en-IN" sz="2400" b="0" i="0">
                <a:effectLst/>
                <a:latin typeface="Times New Roman"/>
                <a:cs typeface="Times New Roman"/>
              </a:rPr>
              <a:t>3. Deepthi VS et al., “Smart Public Transport Crowd Estimation Using Multi-source Data,” International Journal of Innovative Research, 2022.</a:t>
            </a:r>
          </a:p>
          <a:p>
            <a:pPr algn="l"/>
            <a:endParaRPr lang="en-IN" sz="2400" b="0" i="0">
              <a:effectLst/>
              <a:latin typeface="Times New Roman" panose="02020603050405020304" pitchFamily="18" charset="0"/>
              <a:cs typeface="Times New Roman" panose="02020603050405020304" pitchFamily="18" charset="0"/>
            </a:endParaRPr>
          </a:p>
          <a:p>
            <a:pPr algn="l"/>
            <a:r>
              <a:rPr lang="en-IN" sz="2400">
                <a:latin typeface="Times New Roman"/>
                <a:cs typeface="Times New Roman"/>
              </a:rPr>
              <a:t>4. </a:t>
            </a:r>
            <a:r>
              <a:rPr lang="en-IN" sz="2400" b="0" i="0">
                <a:effectLst/>
                <a:latin typeface="Times New Roman"/>
                <a:cs typeface="Times New Roman"/>
              </a:rPr>
              <a:t>Kaggle Datasets: Public transport ticketing and passenger count data, Kaggle, </a:t>
            </a:r>
            <a:r>
              <a:rPr lang="en-IN" sz="2400" b="0" i="0">
                <a:effectLst/>
                <a:latin typeface="Times New Roman"/>
                <a:cs typeface="Times New Roman"/>
                <a:hlinkClick r:id="rId3">
                  <a:extLst>
                    <a:ext uri="{A12FA001-AC4F-418D-AE19-62706E023703}">
                      <ahyp:hlinkClr xmlns:ahyp="http://schemas.microsoft.com/office/drawing/2018/hyperlinkcolor" val="tx"/>
                    </a:ext>
                  </a:extLst>
                </a:hlinkClick>
              </a:rPr>
              <a:t>https://www.kaggle.com/</a:t>
            </a:r>
            <a:r>
              <a:rPr lang="en-IN" sz="2400" b="0" i="0">
                <a:effectLst/>
                <a:latin typeface="Times New Roman"/>
                <a:cs typeface="Times New Roman"/>
              </a:rPr>
              <a:t>.</a:t>
            </a:r>
          </a:p>
        </p:txBody>
      </p:sp>
    </p:spTree>
    <p:extLst>
      <p:ext uri="{BB962C8B-B14F-4D97-AF65-F5344CB8AC3E}">
        <p14:creationId xmlns:p14="http://schemas.microsoft.com/office/powerpoint/2010/main" val="319546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b="1">
                <a:solidFill>
                  <a:schemeClr val="accent5">
                    <a:lumMod val="75000"/>
                  </a:schemeClr>
                </a:solidFill>
                <a:latin typeface="Times New Roman" panose="02020603050405020304" pitchFamily="18" charset="0"/>
                <a:cs typeface="Times New Roman" panose="02020603050405020304" pitchFamily="18" charset="0"/>
              </a:rPr>
              <a:t>OVERVIEW</a:t>
            </a:r>
          </a:p>
        </p:txBody>
      </p:sp>
      <p:sp>
        <p:nvSpPr>
          <p:cNvPr id="3" name="Content Placeholder 2"/>
          <p:cNvSpPr>
            <a:spLocks noGrp="1"/>
          </p:cNvSpPr>
          <p:nvPr>
            <p:ph idx="1"/>
          </p:nvPr>
        </p:nvSpPr>
        <p:spPr>
          <a:xfrm>
            <a:off x="838200" y="1648082"/>
            <a:ext cx="10515600" cy="4605338"/>
          </a:xfrm>
        </p:spPr>
        <p:txBody>
          <a:bodyPr>
            <a:normAutofit fontScale="92500" lnSpcReduction="10000"/>
          </a:bodyPr>
          <a:lstStyle/>
          <a:p>
            <a:pPr lvl="0"/>
            <a:r>
              <a:rPr lang="en-IN" sz="2400">
                <a:latin typeface="Times New Roman" panose="02020603050405020304" pitchFamily="18" charset="0"/>
                <a:cs typeface="Times New Roman" panose="02020603050405020304" pitchFamily="18" charset="0"/>
              </a:rPr>
              <a:t>Abstract</a:t>
            </a:r>
          </a:p>
          <a:p>
            <a:pPr lvl="0"/>
            <a:r>
              <a:rPr lang="en-IN" sz="2400">
                <a:latin typeface="Times New Roman" panose="02020603050405020304" pitchFamily="18" charset="0"/>
                <a:cs typeface="Times New Roman" panose="02020603050405020304" pitchFamily="18" charset="0"/>
              </a:rPr>
              <a:t>Introduction</a:t>
            </a:r>
          </a:p>
          <a:p>
            <a:pPr lvl="0"/>
            <a:r>
              <a:rPr lang="en-IN" sz="2400">
                <a:latin typeface="Times New Roman" panose="02020603050405020304" pitchFamily="18" charset="0"/>
                <a:cs typeface="Times New Roman" panose="02020603050405020304" pitchFamily="18" charset="0"/>
              </a:rPr>
              <a:t>Literature Survey</a:t>
            </a:r>
          </a:p>
          <a:p>
            <a:pPr lvl="0"/>
            <a:r>
              <a:rPr lang="en-IN" sz="2400">
                <a:latin typeface="Times New Roman" panose="02020603050405020304" pitchFamily="18" charset="0"/>
                <a:cs typeface="Times New Roman" panose="02020603050405020304" pitchFamily="18" charset="0"/>
              </a:rPr>
              <a:t>Problem Statement</a:t>
            </a:r>
          </a:p>
          <a:p>
            <a:pPr lvl="0"/>
            <a:r>
              <a:rPr lang="en-IN" sz="2400">
                <a:latin typeface="Times New Roman" panose="02020603050405020304" pitchFamily="18" charset="0"/>
                <a:cs typeface="Times New Roman" panose="02020603050405020304" pitchFamily="18" charset="0"/>
              </a:rPr>
              <a:t>Objectives</a:t>
            </a:r>
          </a:p>
          <a:p>
            <a:pPr lvl="0"/>
            <a:r>
              <a:rPr lang="en-IN" sz="2400">
                <a:latin typeface="Times New Roman" panose="02020603050405020304" pitchFamily="18" charset="0"/>
                <a:cs typeface="Times New Roman" panose="02020603050405020304" pitchFamily="18" charset="0"/>
              </a:rPr>
              <a:t>Requirement Specification</a:t>
            </a:r>
          </a:p>
          <a:p>
            <a:pPr lvl="0"/>
            <a:r>
              <a:rPr lang="en-IN" sz="2400">
                <a:latin typeface="Times New Roman" panose="02020603050405020304" pitchFamily="18" charset="0"/>
                <a:cs typeface="Times New Roman" panose="02020603050405020304" pitchFamily="18" charset="0"/>
              </a:rPr>
              <a:t>Block Diagram</a:t>
            </a:r>
          </a:p>
          <a:p>
            <a:pPr lvl="0"/>
            <a:r>
              <a:rPr lang="en-IN" sz="2400">
                <a:latin typeface="Times New Roman" panose="02020603050405020304" pitchFamily="18" charset="0"/>
                <a:cs typeface="Times New Roman" panose="02020603050405020304" pitchFamily="18" charset="0"/>
              </a:rPr>
              <a:t>Expected Outcomes</a:t>
            </a:r>
          </a:p>
          <a:p>
            <a:pPr lvl="0"/>
            <a:r>
              <a:rPr lang="en-IN" sz="2400">
                <a:latin typeface="Times New Roman" panose="02020603050405020304" pitchFamily="18" charset="0"/>
                <a:cs typeface="Times New Roman" panose="02020603050405020304" pitchFamily="18" charset="0"/>
              </a:rPr>
              <a:t>Bibliography</a:t>
            </a:r>
          </a:p>
        </p:txBody>
      </p:sp>
      <p:sp>
        <p:nvSpPr>
          <p:cNvPr id="4" name="Date Placeholder 3"/>
          <p:cNvSpPr>
            <a:spLocks noGrp="1"/>
          </p:cNvSpPr>
          <p:nvPr>
            <p:ph type="dt" sz="half" idx="10"/>
          </p:nvPr>
        </p:nvSpPr>
        <p:spPr>
          <a:xfrm>
            <a:off x="10897830" y="6392945"/>
            <a:ext cx="911939" cy="365125"/>
          </a:xfrm>
        </p:spPr>
        <p:txBody>
          <a:bodyPr/>
          <a:lstStyle/>
          <a:p>
            <a:fld id="{24D1B087-C982-4E85-93ED-2108660F5DDC}" type="datetime1">
              <a:rPr lang="en-IN" smtClean="0"/>
              <a:t>12-10-2025</a:t>
            </a:fld>
            <a:endParaRPr lang="en-IN"/>
          </a:p>
        </p:txBody>
      </p:sp>
      <p:pic>
        <p:nvPicPr>
          <p:cNvPr id="6" name="Picture 5"/>
          <p:cNvPicPr>
            <a:picLocks noChangeAspect="1"/>
          </p:cNvPicPr>
          <p:nvPr/>
        </p:nvPicPr>
        <p:blipFill>
          <a:blip r:embed="rId2"/>
          <a:stretch>
            <a:fillRect/>
          </a:stretch>
        </p:blipFill>
        <p:spPr>
          <a:xfrm>
            <a:off x="0" y="0"/>
            <a:ext cx="1371791" cy="1267002"/>
          </a:xfrm>
          <a:prstGeom prst="rect">
            <a:avLst/>
          </a:prstGeom>
        </p:spPr>
      </p:pic>
    </p:spTree>
    <p:extLst>
      <p:ext uri="{BB962C8B-B14F-4D97-AF65-F5344CB8AC3E}">
        <p14:creationId xmlns:p14="http://schemas.microsoft.com/office/powerpoint/2010/main" val="3430854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98D3B-E9D4-3D70-6CBF-7C1AB32F74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A66050D-7E98-BFAA-A774-AD54AF3A92E3}"/>
              </a:ext>
            </a:extLst>
          </p:cNvPr>
          <p:cNvPicPr>
            <a:picLocks noChangeAspect="1"/>
          </p:cNvPicPr>
          <p:nvPr/>
        </p:nvPicPr>
        <p:blipFill>
          <a:blip r:embed="rId2"/>
          <a:stretch>
            <a:fillRect/>
          </a:stretch>
        </p:blipFill>
        <p:spPr>
          <a:xfrm>
            <a:off x="0" y="0"/>
            <a:ext cx="1371791" cy="1267002"/>
          </a:xfrm>
          <a:prstGeom prst="rect">
            <a:avLst/>
          </a:prstGeom>
        </p:spPr>
      </p:pic>
      <p:sp>
        <p:nvSpPr>
          <p:cNvPr id="2" name="TextBox 1">
            <a:extLst>
              <a:ext uri="{FF2B5EF4-FFF2-40B4-BE49-F238E27FC236}">
                <a16:creationId xmlns:a16="http://schemas.microsoft.com/office/drawing/2014/main" id="{E2382F0A-8C7A-C64F-157D-2A66D738B65E}"/>
              </a:ext>
            </a:extLst>
          </p:cNvPr>
          <p:cNvSpPr txBox="1"/>
          <p:nvPr/>
        </p:nvSpPr>
        <p:spPr>
          <a:xfrm>
            <a:off x="3259584" y="2467143"/>
            <a:ext cx="6111432" cy="1107996"/>
          </a:xfrm>
          <a:prstGeom prst="rect">
            <a:avLst/>
          </a:prstGeom>
          <a:noFill/>
        </p:spPr>
        <p:txBody>
          <a:bodyPr wrap="square">
            <a:spAutoFit/>
          </a:bodyPr>
          <a:lstStyle/>
          <a:p>
            <a:r>
              <a:rPr lang="en-IN" sz="6600" b="1">
                <a:solidFill>
                  <a:schemeClr val="accent5">
                    <a:lumMod val="75000"/>
                  </a:schemeClr>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323617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D1B087-C982-4E85-93ED-2108660F5DDC}" type="datetime1">
              <a:rPr lang="en-IN" smtClean="0"/>
              <a:t>12-10-2025</a:t>
            </a:fld>
            <a:endParaRPr lang="en-IN"/>
          </a:p>
        </p:txBody>
      </p:sp>
      <p:pic>
        <p:nvPicPr>
          <p:cNvPr id="6" name="Picture 5"/>
          <p:cNvPicPr>
            <a:picLocks noChangeAspect="1"/>
          </p:cNvPicPr>
          <p:nvPr/>
        </p:nvPicPr>
        <p:blipFill>
          <a:blip r:embed="rId2"/>
          <a:stretch>
            <a:fillRect/>
          </a:stretch>
        </p:blipFill>
        <p:spPr>
          <a:xfrm>
            <a:off x="0" y="0"/>
            <a:ext cx="1371791" cy="1267002"/>
          </a:xfrm>
          <a:prstGeom prst="rect">
            <a:avLst/>
          </a:prstGeom>
        </p:spPr>
      </p:pic>
      <p:sp>
        <p:nvSpPr>
          <p:cNvPr id="3" name="TextBox 2">
            <a:extLst>
              <a:ext uri="{FF2B5EF4-FFF2-40B4-BE49-F238E27FC236}">
                <a16:creationId xmlns:a16="http://schemas.microsoft.com/office/drawing/2014/main" id="{8AAD710C-E2A8-171D-F19C-7CA1790B9E88}"/>
              </a:ext>
            </a:extLst>
          </p:cNvPr>
          <p:cNvSpPr txBox="1"/>
          <p:nvPr/>
        </p:nvSpPr>
        <p:spPr>
          <a:xfrm>
            <a:off x="915375" y="2674720"/>
            <a:ext cx="9702588" cy="2308324"/>
          </a:xfrm>
          <a:prstGeom prst="rect">
            <a:avLst/>
          </a:prstGeom>
          <a:noFill/>
        </p:spPr>
        <p:txBody>
          <a:bodyPr wrap="square" lIns="91440" tIns="45720" rIns="91440" bIns="45720" anchor="t">
            <a:spAutoFit/>
          </a:bodyPr>
          <a:lstStyle/>
          <a:p>
            <a:r>
              <a:rPr lang="en-US" sz="2400">
                <a:latin typeface="Times New Roman"/>
                <a:ea typeface="+mn-lt"/>
                <a:cs typeface="+mn-lt"/>
              </a:rPr>
              <a:t>This project uses AI-powered cameras, ticketing, and GPS data to provide real-time passenger counts in public transport, generating instant alerts for both passengers and authorities. By analyzing crowd data, it enables smarter route optimization and vehicle management, improving efficiency. The solution aims to enhance safety, comfort, and urban travel experience through intelligent monitoring and proactive decision-making.</a:t>
            </a:r>
            <a:endParaRPr lang="en-US" sz="2400" i="0">
              <a:effectLst/>
              <a:latin typeface="Times New Roman"/>
              <a:cs typeface="Times New Roman" panose="02020603050405020304" pitchFamily="18" charset="0"/>
            </a:endParaRPr>
          </a:p>
        </p:txBody>
      </p:sp>
      <p:sp>
        <p:nvSpPr>
          <p:cNvPr id="8" name="TextBox 7">
            <a:extLst>
              <a:ext uri="{FF2B5EF4-FFF2-40B4-BE49-F238E27FC236}">
                <a16:creationId xmlns:a16="http://schemas.microsoft.com/office/drawing/2014/main" id="{4970CC97-AD68-DF26-DA3F-20D27EAE6A86}"/>
              </a:ext>
            </a:extLst>
          </p:cNvPr>
          <p:cNvSpPr txBox="1"/>
          <p:nvPr/>
        </p:nvSpPr>
        <p:spPr>
          <a:xfrm>
            <a:off x="913774" y="1419791"/>
            <a:ext cx="6094070" cy="584775"/>
          </a:xfrm>
          <a:prstGeom prst="rect">
            <a:avLst/>
          </a:prstGeom>
          <a:noFill/>
        </p:spPr>
        <p:txBody>
          <a:bodyPr wrap="square">
            <a:spAutoFit/>
          </a:bodyPr>
          <a:lstStyle/>
          <a:p>
            <a:r>
              <a:rPr lang="en-US" sz="3200" b="1">
                <a:solidFill>
                  <a:schemeClr val="accent5">
                    <a:lumMod val="75000"/>
                  </a:schemeClr>
                </a:solidFill>
                <a:effectLst/>
                <a:latin typeface="Times New Roman" panose="02020603050405020304" pitchFamily="18" charset="0"/>
                <a:ea typeface="Calibri" panose="020F0502020204030204" pitchFamily="34" charset="0"/>
              </a:rPr>
              <a:t>ABSTRACT: </a:t>
            </a:r>
            <a:endParaRPr lang="en-IN" sz="3200">
              <a:solidFill>
                <a:schemeClr val="accent5">
                  <a:lumMod val="75000"/>
                </a:schemeClr>
              </a:solidFill>
            </a:endParaRPr>
          </a:p>
        </p:txBody>
      </p:sp>
    </p:spTree>
    <p:extLst>
      <p:ext uri="{BB962C8B-B14F-4D97-AF65-F5344CB8AC3E}">
        <p14:creationId xmlns:p14="http://schemas.microsoft.com/office/powerpoint/2010/main" val="3104710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9E0D8-6C3D-7E05-BE2F-FEBB0968652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EC0B316-332D-E770-4C95-529BF2BD38FD}"/>
              </a:ext>
            </a:extLst>
          </p:cNvPr>
          <p:cNvSpPr>
            <a:spLocks noGrp="1"/>
          </p:cNvSpPr>
          <p:nvPr>
            <p:ph type="dt" sz="half" idx="10"/>
          </p:nvPr>
        </p:nvSpPr>
        <p:spPr/>
        <p:txBody>
          <a:bodyPr/>
          <a:lstStyle/>
          <a:p>
            <a:fld id="{24D1B087-C982-4E85-93ED-2108660F5DDC}" type="datetime1">
              <a:rPr lang="en-IN" smtClean="0"/>
              <a:t>12-10-2025</a:t>
            </a:fld>
            <a:endParaRPr lang="en-IN"/>
          </a:p>
        </p:txBody>
      </p:sp>
      <p:pic>
        <p:nvPicPr>
          <p:cNvPr id="6" name="Picture 5">
            <a:extLst>
              <a:ext uri="{FF2B5EF4-FFF2-40B4-BE49-F238E27FC236}">
                <a16:creationId xmlns:a16="http://schemas.microsoft.com/office/drawing/2014/main" id="{435D6062-6772-AC4C-6CD5-CE7F38596B1E}"/>
              </a:ext>
            </a:extLst>
          </p:cNvPr>
          <p:cNvPicPr>
            <a:picLocks noChangeAspect="1"/>
          </p:cNvPicPr>
          <p:nvPr/>
        </p:nvPicPr>
        <p:blipFill>
          <a:blip r:embed="rId2"/>
          <a:stretch>
            <a:fillRect/>
          </a:stretch>
        </p:blipFill>
        <p:spPr>
          <a:xfrm>
            <a:off x="0" y="0"/>
            <a:ext cx="1371791" cy="1267002"/>
          </a:xfrm>
          <a:prstGeom prst="rect">
            <a:avLst/>
          </a:prstGeom>
        </p:spPr>
      </p:pic>
      <p:sp>
        <p:nvSpPr>
          <p:cNvPr id="8" name="TextBox 7">
            <a:extLst>
              <a:ext uri="{FF2B5EF4-FFF2-40B4-BE49-F238E27FC236}">
                <a16:creationId xmlns:a16="http://schemas.microsoft.com/office/drawing/2014/main" id="{EB2F521C-548C-CAD6-26D2-57C9B9915A73}"/>
              </a:ext>
            </a:extLst>
          </p:cNvPr>
          <p:cNvSpPr txBox="1"/>
          <p:nvPr/>
        </p:nvSpPr>
        <p:spPr>
          <a:xfrm>
            <a:off x="2776493" y="446026"/>
            <a:ext cx="6094070" cy="584775"/>
          </a:xfrm>
          <a:prstGeom prst="rect">
            <a:avLst/>
          </a:prstGeom>
          <a:noFill/>
        </p:spPr>
        <p:txBody>
          <a:bodyPr wrap="square">
            <a:spAutoFit/>
          </a:bodyPr>
          <a:lstStyle/>
          <a:p>
            <a:pPr algn="ctr"/>
            <a:r>
              <a:rPr lang="en-IN" sz="3200" b="1">
                <a:solidFill>
                  <a:schemeClr val="accent5">
                    <a:lumMod val="75000"/>
                  </a:schemeClr>
                </a:solidFill>
                <a:latin typeface="Times New Roman" panose="02020603050405020304" pitchFamily="18" charset="0"/>
                <a:cs typeface="Times New Roman" panose="02020603050405020304" pitchFamily="18" charset="0"/>
              </a:rPr>
              <a:t>INTRODUCTION  </a:t>
            </a:r>
          </a:p>
        </p:txBody>
      </p:sp>
      <p:sp>
        <p:nvSpPr>
          <p:cNvPr id="11" name="TextBox 10">
            <a:extLst>
              <a:ext uri="{FF2B5EF4-FFF2-40B4-BE49-F238E27FC236}">
                <a16:creationId xmlns:a16="http://schemas.microsoft.com/office/drawing/2014/main" id="{713A4F8A-CE6E-CDEF-2532-17B1C415E0D8}"/>
              </a:ext>
            </a:extLst>
          </p:cNvPr>
          <p:cNvSpPr txBox="1"/>
          <p:nvPr/>
        </p:nvSpPr>
        <p:spPr>
          <a:xfrm>
            <a:off x="176442" y="1489331"/>
            <a:ext cx="6976795" cy="4401205"/>
          </a:xfrm>
          <a:prstGeom prst="rect">
            <a:avLst/>
          </a:prstGeom>
          <a:noFill/>
        </p:spPr>
        <p:txBody>
          <a:bodyPr wrap="square" lIns="91440" tIns="45720" rIns="91440" bIns="45720" anchor="t">
            <a:spAutoFit/>
          </a:bodyPr>
          <a:lstStyle/>
          <a:p>
            <a:pPr marL="342900" indent="-342900">
              <a:buFont typeface="Wingdings" panose="05000000000000000000" pitchFamily="2" charset="2"/>
              <a:buChar char="v"/>
            </a:pPr>
            <a:r>
              <a:rPr lang="en-US" sz="2400" b="0" i="0">
                <a:effectLst/>
                <a:latin typeface="Times New Roman"/>
                <a:cs typeface="Times New Roman"/>
              </a:rPr>
              <a:t> </a:t>
            </a:r>
            <a:r>
              <a:rPr lang="en-US" sz="2400" b="1" i="0">
                <a:effectLst/>
                <a:latin typeface="Times New Roman"/>
                <a:cs typeface="Times New Roman"/>
              </a:rPr>
              <a:t>SIGNIFICANCE </a:t>
            </a:r>
            <a:endParaRPr lang="en-US"/>
          </a:p>
          <a:p>
            <a:endParaRPr lang="en-US" sz="2400" b="1">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US" sz="2000" b="0" i="0">
                <a:effectLst/>
                <a:latin typeface="Times New Roman"/>
                <a:cs typeface="Times New Roman"/>
              </a:rPr>
              <a:t>Major crowd disasters like the RCB Paradigm </a:t>
            </a:r>
            <a:r>
              <a:rPr lang="en-US" sz="2000">
                <a:latin typeface="Times New Roman"/>
                <a:cs typeface="Times New Roman"/>
              </a:rPr>
              <a:t>    </a:t>
            </a:r>
            <a:r>
              <a:rPr lang="en-US" sz="2000" b="0" i="0">
                <a:effectLst/>
                <a:latin typeface="Times New Roman"/>
                <a:cs typeface="Times New Roman"/>
              </a:rPr>
              <a:t>stampede highlighted the dangers of overcrowding in public transport areas, resulting in tragic loss of life.</a:t>
            </a:r>
            <a:endParaRPr lang="en-US"/>
          </a:p>
          <a:p>
            <a:endParaRPr lang="en-US" sz="2000">
              <a:latin typeface="Times New Roman" panose="02020603050405020304" pitchFamily="18" charset="0"/>
              <a:cs typeface="Times New Roman" panose="02020603050405020304" pitchFamily="18" charset="0"/>
            </a:endParaRPr>
          </a:p>
          <a:p>
            <a:br>
              <a:rPr lang="en-US" sz="2000" b="0" i="0">
                <a:effectLst/>
                <a:latin typeface="Times New Roman" panose="02020603050405020304" pitchFamily="18" charset="0"/>
                <a:cs typeface="Times New Roman" panose="02020603050405020304" pitchFamily="18" charset="0"/>
              </a:rPr>
            </a:br>
            <a:r>
              <a:rPr lang="en-US" sz="2000" b="0" i="0">
                <a:effectLst/>
                <a:latin typeface="Times New Roman"/>
                <a:cs typeface="Times New Roman"/>
              </a:rPr>
              <a:t> Similarly, incidents such as the Mumbai  Elphinstone railway bridge stampede (2017) have exposed the risks associated with unmanaged passenger crowds in busy transit spaces.</a:t>
            </a:r>
          </a:p>
          <a:p>
            <a:pPr algn="l"/>
            <a:endParaRPr lang="en-US" sz="2400">
              <a:latin typeface="Times New Roman" panose="02020603050405020304" pitchFamily="18" charset="0"/>
              <a:cs typeface="Times New Roman" panose="02020603050405020304" pitchFamily="18" charset="0"/>
            </a:endParaRPr>
          </a:p>
          <a:p>
            <a:pPr algn="l"/>
            <a:r>
              <a:rPr lang="en-US" sz="2400" b="0" i="0">
                <a:effectLst/>
                <a:latin typeface="Times New Roman"/>
                <a:cs typeface="Times New Roman"/>
              </a:rPr>
              <a:t>    </a:t>
            </a:r>
          </a:p>
        </p:txBody>
      </p:sp>
      <p:pic>
        <p:nvPicPr>
          <p:cNvPr id="1026" name="Picture 2">
            <a:extLst>
              <a:ext uri="{FF2B5EF4-FFF2-40B4-BE49-F238E27FC236}">
                <a16:creationId xmlns:a16="http://schemas.microsoft.com/office/drawing/2014/main" id="{09816F67-6447-B407-E219-B5AA8B172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462683" y="3696929"/>
            <a:ext cx="4414922" cy="24826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erson speaking into a microphone&#10;&#10;AI-generated content may be incorrect.">
            <a:extLst>
              <a:ext uri="{FF2B5EF4-FFF2-40B4-BE49-F238E27FC236}">
                <a16:creationId xmlns:a16="http://schemas.microsoft.com/office/drawing/2014/main" id="{5858267A-B437-9725-C860-1CA9CA6FA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683" y="1115946"/>
            <a:ext cx="4238823" cy="2384338"/>
          </a:xfrm>
          <a:prstGeom prst="rect">
            <a:avLst/>
          </a:prstGeom>
        </p:spPr>
      </p:pic>
    </p:spTree>
    <p:extLst>
      <p:ext uri="{BB962C8B-B14F-4D97-AF65-F5344CB8AC3E}">
        <p14:creationId xmlns:p14="http://schemas.microsoft.com/office/powerpoint/2010/main" val="2208055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49F17-2B04-9EEF-A4A6-2EE88C015E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7F8AF2D-D364-FCFE-6655-AB3B84B47340}"/>
              </a:ext>
            </a:extLst>
          </p:cNvPr>
          <p:cNvSpPr>
            <a:spLocks noGrp="1"/>
          </p:cNvSpPr>
          <p:nvPr>
            <p:ph type="dt" sz="half" idx="10"/>
          </p:nvPr>
        </p:nvSpPr>
        <p:spPr/>
        <p:txBody>
          <a:bodyPr/>
          <a:lstStyle/>
          <a:p>
            <a:fld id="{24D1B087-C982-4E85-93ED-2108660F5DDC}" type="datetime1">
              <a:rPr lang="en-IN" smtClean="0"/>
              <a:t>12-10-2025</a:t>
            </a:fld>
            <a:endParaRPr lang="en-IN"/>
          </a:p>
        </p:txBody>
      </p:sp>
      <p:pic>
        <p:nvPicPr>
          <p:cNvPr id="6" name="Picture 5">
            <a:extLst>
              <a:ext uri="{FF2B5EF4-FFF2-40B4-BE49-F238E27FC236}">
                <a16:creationId xmlns:a16="http://schemas.microsoft.com/office/drawing/2014/main" id="{6FD99180-CB02-33BF-7EAC-A7661A5B0E96}"/>
              </a:ext>
            </a:extLst>
          </p:cNvPr>
          <p:cNvPicPr>
            <a:picLocks noChangeAspect="1"/>
          </p:cNvPicPr>
          <p:nvPr/>
        </p:nvPicPr>
        <p:blipFill>
          <a:blip r:embed="rId2"/>
          <a:stretch>
            <a:fillRect/>
          </a:stretch>
        </p:blipFill>
        <p:spPr>
          <a:xfrm>
            <a:off x="0" y="0"/>
            <a:ext cx="1371791" cy="1267002"/>
          </a:xfrm>
          <a:prstGeom prst="rect">
            <a:avLst/>
          </a:prstGeom>
        </p:spPr>
      </p:pic>
      <p:sp>
        <p:nvSpPr>
          <p:cNvPr id="8" name="TextBox 7">
            <a:extLst>
              <a:ext uri="{FF2B5EF4-FFF2-40B4-BE49-F238E27FC236}">
                <a16:creationId xmlns:a16="http://schemas.microsoft.com/office/drawing/2014/main" id="{5C6D1A0E-2FD4-EB2C-7B3F-33EA0396676F}"/>
              </a:ext>
            </a:extLst>
          </p:cNvPr>
          <p:cNvSpPr txBox="1"/>
          <p:nvPr/>
        </p:nvSpPr>
        <p:spPr>
          <a:xfrm>
            <a:off x="2776493" y="446026"/>
            <a:ext cx="6094070" cy="584775"/>
          </a:xfrm>
          <a:prstGeom prst="rect">
            <a:avLst/>
          </a:prstGeom>
          <a:noFill/>
        </p:spPr>
        <p:txBody>
          <a:bodyPr wrap="square">
            <a:spAutoFit/>
          </a:bodyPr>
          <a:lstStyle/>
          <a:p>
            <a:pPr algn="ctr"/>
            <a:r>
              <a:rPr lang="en-IN" sz="3200" b="1">
                <a:solidFill>
                  <a:schemeClr val="accent5">
                    <a:lumMod val="75000"/>
                  </a:schemeClr>
                </a:solidFill>
                <a:latin typeface="Times New Roman" panose="02020603050405020304" pitchFamily="18" charset="0"/>
                <a:cs typeface="Times New Roman" panose="02020603050405020304" pitchFamily="18" charset="0"/>
              </a:rPr>
              <a:t>INTRODUCTION  </a:t>
            </a:r>
          </a:p>
        </p:txBody>
      </p:sp>
      <p:sp>
        <p:nvSpPr>
          <p:cNvPr id="11" name="TextBox 10">
            <a:extLst>
              <a:ext uri="{FF2B5EF4-FFF2-40B4-BE49-F238E27FC236}">
                <a16:creationId xmlns:a16="http://schemas.microsoft.com/office/drawing/2014/main" id="{B29DA951-DEAA-25D8-EB08-E95C1E1F8F62}"/>
              </a:ext>
            </a:extLst>
          </p:cNvPr>
          <p:cNvSpPr txBox="1"/>
          <p:nvPr/>
        </p:nvSpPr>
        <p:spPr>
          <a:xfrm>
            <a:off x="368710" y="1197393"/>
            <a:ext cx="11651226" cy="4154984"/>
          </a:xfrm>
          <a:prstGeom prst="rect">
            <a:avLst/>
          </a:prstGeom>
          <a:noFill/>
        </p:spPr>
        <p:txBody>
          <a:bodyPr wrap="square">
            <a:spAutoFit/>
          </a:bodyPr>
          <a:lstStyle/>
          <a:p>
            <a:pPr algn="l"/>
            <a:endParaRPr lang="en-US" sz="2400">
              <a:latin typeface="Times New Roman" panose="02020603050405020304" pitchFamily="18" charset="0"/>
              <a:cs typeface="Times New Roman" panose="02020603050405020304" pitchFamily="18" charset="0"/>
            </a:endParaRPr>
          </a:p>
          <a:p>
            <a:pPr algn="l"/>
            <a:endParaRPr lang="en-US" sz="2400" b="0" i="0">
              <a:effectLst/>
              <a:latin typeface="Times New Roman" panose="02020603050405020304" pitchFamily="18" charset="0"/>
              <a:cs typeface="Times New Roman" panose="02020603050405020304" pitchFamily="18" charset="0"/>
            </a:endParaRPr>
          </a:p>
          <a:p>
            <a:pPr algn="l">
              <a:buNone/>
            </a:pPr>
            <a:r>
              <a:rPr lang="en-US" sz="2400" b="0" i="0">
                <a:effectLst/>
                <a:latin typeface="Times New Roman" panose="02020603050405020304" pitchFamily="18" charset="0"/>
                <a:cs typeface="Times New Roman" panose="02020603050405020304" pitchFamily="18" charset="0"/>
              </a:rPr>
              <a:t>❖ </a:t>
            </a:r>
            <a:r>
              <a:rPr lang="en-US" sz="2400" b="1" i="0">
                <a:effectLst/>
                <a:latin typeface="Times New Roman" panose="02020603050405020304" pitchFamily="18" charset="0"/>
                <a:cs typeface="Times New Roman" panose="02020603050405020304" pitchFamily="18" charset="0"/>
              </a:rPr>
              <a:t>Need for Solution:</a:t>
            </a:r>
            <a:br>
              <a:rPr lang="en-US" sz="2400" b="0" i="0">
                <a:effectLst/>
                <a:latin typeface="Times New Roman" panose="02020603050405020304" pitchFamily="18" charset="0"/>
                <a:cs typeface="Times New Roman" panose="02020603050405020304" pitchFamily="18" charset="0"/>
              </a:rPr>
            </a:br>
            <a:r>
              <a:rPr lang="en-US" sz="2400" b="0" i="0">
                <a:effectLst/>
                <a:latin typeface="Times New Roman" panose="02020603050405020304" pitchFamily="18" charset="0"/>
                <a:cs typeface="Times New Roman" panose="02020603050405020304" pitchFamily="18" charset="0"/>
              </a:rPr>
              <a:t>To prevent such tragedies and enhance safety for commuters, there is an urgent need for smarter crowd monitoring in public transport systems.</a:t>
            </a:r>
          </a:p>
          <a:p>
            <a:pPr algn="l">
              <a:buNone/>
            </a:pPr>
            <a:endParaRPr lang="en-US" sz="2400">
              <a:latin typeface="Times New Roman" panose="02020603050405020304" pitchFamily="18" charset="0"/>
              <a:cs typeface="Times New Roman" panose="02020603050405020304" pitchFamily="18" charset="0"/>
            </a:endParaRPr>
          </a:p>
          <a:p>
            <a:pPr algn="l">
              <a:buNone/>
            </a:pPr>
            <a:endParaRPr lang="en-US" sz="2400" b="0" i="0">
              <a:effectLst/>
              <a:latin typeface="Times New Roman" panose="02020603050405020304" pitchFamily="18" charset="0"/>
              <a:cs typeface="Times New Roman" panose="02020603050405020304" pitchFamily="18" charset="0"/>
            </a:endParaRPr>
          </a:p>
          <a:p>
            <a:pPr algn="l">
              <a:buNone/>
            </a:pPr>
            <a:r>
              <a:rPr lang="en-US" sz="2400" b="0" i="0">
                <a:effectLst/>
                <a:latin typeface="Times New Roman" panose="02020603050405020304" pitchFamily="18" charset="0"/>
                <a:cs typeface="Times New Roman" panose="02020603050405020304" pitchFamily="18" charset="0"/>
              </a:rPr>
              <a:t>❖ </a:t>
            </a:r>
            <a:r>
              <a:rPr lang="en-US" sz="2400" b="1" i="0">
                <a:effectLst/>
                <a:latin typeface="Times New Roman" panose="02020603050405020304" pitchFamily="18" charset="0"/>
                <a:cs typeface="Times New Roman" panose="02020603050405020304" pitchFamily="18" charset="0"/>
              </a:rPr>
              <a:t>Our Project:</a:t>
            </a:r>
            <a:br>
              <a:rPr lang="en-US" sz="2400" b="0" i="0">
                <a:effectLst/>
                <a:latin typeface="Times New Roman" panose="02020603050405020304" pitchFamily="18" charset="0"/>
                <a:cs typeface="Times New Roman" panose="02020603050405020304" pitchFamily="18" charset="0"/>
              </a:rPr>
            </a:br>
            <a:r>
              <a:rPr lang="en-US" sz="2400" b="0" i="0">
                <a:effectLst/>
                <a:latin typeface="Times New Roman" panose="02020603050405020304" pitchFamily="18" charset="0"/>
                <a:cs typeface="Times New Roman" panose="02020603050405020304" pitchFamily="18" charset="0"/>
              </a:rPr>
              <a:t>This project proposes an intelligent crowd monitoring system using IP Webcam video feeds, ticketing data (Kaggle), and GPS integration to provide real-time crowd analysis, automatic alerts, and effective management tools for safer and more efficient public transport.</a:t>
            </a:r>
          </a:p>
        </p:txBody>
      </p:sp>
    </p:spTree>
    <p:extLst>
      <p:ext uri="{BB962C8B-B14F-4D97-AF65-F5344CB8AC3E}">
        <p14:creationId xmlns:p14="http://schemas.microsoft.com/office/powerpoint/2010/main" val="1114335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858403" y="6031654"/>
            <a:ext cx="3784600" cy="498470"/>
          </a:xfrm>
        </p:spPr>
        <p:txBody>
          <a:bodyPr/>
          <a:lstStyle/>
          <a:p>
            <a:endParaRPr lang="en-IN"/>
          </a:p>
        </p:txBody>
      </p:sp>
      <p:pic>
        <p:nvPicPr>
          <p:cNvPr id="6" name="Picture 5"/>
          <p:cNvPicPr>
            <a:picLocks noChangeAspect="1"/>
          </p:cNvPicPr>
          <p:nvPr/>
        </p:nvPicPr>
        <p:blipFill>
          <a:blip r:embed="rId2"/>
          <a:stretch>
            <a:fillRect/>
          </a:stretch>
        </p:blipFill>
        <p:spPr>
          <a:xfrm>
            <a:off x="0" y="-186906"/>
            <a:ext cx="1371791" cy="1267002"/>
          </a:xfrm>
          <a:prstGeom prst="rect">
            <a:avLst/>
          </a:prstGeom>
        </p:spPr>
      </p:pic>
      <p:sp>
        <p:nvSpPr>
          <p:cNvPr id="8" name="TextBox 7">
            <a:extLst>
              <a:ext uri="{FF2B5EF4-FFF2-40B4-BE49-F238E27FC236}">
                <a16:creationId xmlns:a16="http://schemas.microsoft.com/office/drawing/2014/main" id="{6B71A1B2-8056-DBF3-AF12-61D5DFD44007}"/>
              </a:ext>
            </a:extLst>
          </p:cNvPr>
          <p:cNvSpPr txBox="1"/>
          <p:nvPr/>
        </p:nvSpPr>
        <p:spPr>
          <a:xfrm>
            <a:off x="3997004" y="327876"/>
            <a:ext cx="6832600" cy="584775"/>
          </a:xfrm>
          <a:prstGeom prst="rect">
            <a:avLst/>
          </a:prstGeom>
          <a:noFill/>
        </p:spPr>
        <p:txBody>
          <a:bodyPr wrap="square" lIns="91440" tIns="45720" rIns="91440" bIns="45720" anchor="t">
            <a:spAutoFit/>
          </a:bodyPr>
          <a:lstStyle/>
          <a:p>
            <a:r>
              <a:rPr lang="en-IN" sz="3200" b="1" i="0">
                <a:solidFill>
                  <a:schemeClr val="accent5">
                    <a:lumMod val="75000"/>
                  </a:schemeClr>
                </a:solidFill>
                <a:effectLst/>
                <a:latin typeface="Times New Roman"/>
                <a:cs typeface="Times New Roman"/>
              </a:rPr>
              <a:t>Literature </a:t>
            </a:r>
            <a:r>
              <a:rPr lang="en-IN" sz="3200" b="1">
                <a:solidFill>
                  <a:schemeClr val="accent5">
                    <a:lumMod val="75000"/>
                  </a:schemeClr>
                </a:solidFill>
                <a:latin typeface="Times New Roman"/>
                <a:cs typeface="Times New Roman"/>
              </a:rPr>
              <a:t>Survey</a:t>
            </a:r>
            <a:r>
              <a:rPr lang="en-IN" sz="3200" b="1" i="0">
                <a:solidFill>
                  <a:schemeClr val="accent5">
                    <a:lumMod val="75000"/>
                  </a:schemeClr>
                </a:solidFill>
                <a:effectLst/>
                <a:latin typeface="Times New Roman"/>
                <a:cs typeface="Times New Roman"/>
              </a:rPr>
              <a:t> </a:t>
            </a:r>
            <a:endParaRPr lang="en-IN" sz="3200" b="1">
              <a:solidFill>
                <a:schemeClr val="accent5">
                  <a:lumMod val="75000"/>
                </a:schemeClr>
              </a:solidFill>
              <a:latin typeface="Times New Roman"/>
              <a:cs typeface="Times New Roman"/>
            </a:endParaRPr>
          </a:p>
        </p:txBody>
      </p:sp>
      <p:graphicFrame>
        <p:nvGraphicFramePr>
          <p:cNvPr id="2" name="Google Shape;110;p16">
            <a:extLst>
              <a:ext uri="{FF2B5EF4-FFF2-40B4-BE49-F238E27FC236}">
                <a16:creationId xmlns:a16="http://schemas.microsoft.com/office/drawing/2014/main" id="{3862AD2D-CB3B-948C-A287-687986C33B44}"/>
              </a:ext>
            </a:extLst>
          </p:cNvPr>
          <p:cNvGraphicFramePr/>
          <p:nvPr>
            <p:extLst>
              <p:ext uri="{D42A27DB-BD31-4B8C-83A1-F6EECF244321}">
                <p14:modId xmlns:p14="http://schemas.microsoft.com/office/powerpoint/2010/main" val="3107035486"/>
              </p:ext>
            </p:extLst>
          </p:nvPr>
        </p:nvGraphicFramePr>
        <p:xfrm>
          <a:off x="353965" y="1074581"/>
          <a:ext cx="11838032" cy="5868475"/>
        </p:xfrm>
        <a:graphic>
          <a:graphicData uri="http://schemas.openxmlformats.org/drawingml/2006/table">
            <a:tbl>
              <a:tblPr firstRow="1" bandRow="1">
                <a:noFill/>
              </a:tblPr>
              <a:tblGrid>
                <a:gridCol w="2367607">
                  <a:extLst>
                    <a:ext uri="{9D8B030D-6E8A-4147-A177-3AD203B41FA5}">
                      <a16:colId xmlns:a16="http://schemas.microsoft.com/office/drawing/2014/main" val="20000"/>
                    </a:ext>
                  </a:extLst>
                </a:gridCol>
                <a:gridCol w="2367607">
                  <a:extLst>
                    <a:ext uri="{9D8B030D-6E8A-4147-A177-3AD203B41FA5}">
                      <a16:colId xmlns:a16="http://schemas.microsoft.com/office/drawing/2014/main" val="20001"/>
                    </a:ext>
                  </a:extLst>
                </a:gridCol>
                <a:gridCol w="2367607">
                  <a:extLst>
                    <a:ext uri="{9D8B030D-6E8A-4147-A177-3AD203B41FA5}">
                      <a16:colId xmlns:a16="http://schemas.microsoft.com/office/drawing/2014/main" val="20002"/>
                    </a:ext>
                  </a:extLst>
                </a:gridCol>
                <a:gridCol w="2410408">
                  <a:extLst>
                    <a:ext uri="{9D8B030D-6E8A-4147-A177-3AD203B41FA5}">
                      <a16:colId xmlns:a16="http://schemas.microsoft.com/office/drawing/2014/main" val="20003"/>
                    </a:ext>
                  </a:extLst>
                </a:gridCol>
                <a:gridCol w="2324803">
                  <a:extLst>
                    <a:ext uri="{9D8B030D-6E8A-4147-A177-3AD203B41FA5}">
                      <a16:colId xmlns:a16="http://schemas.microsoft.com/office/drawing/2014/main" val="20004"/>
                    </a:ext>
                  </a:extLst>
                </a:gridCol>
              </a:tblGrid>
              <a:tr h="770451">
                <a:tc>
                  <a:txBody>
                    <a:bodyPr/>
                    <a:lstStyle/>
                    <a:p>
                      <a:pPr marL="0" marR="0" lvl="0" indent="0" algn="l" rtl="0">
                        <a:lnSpc>
                          <a:spcPct val="100000"/>
                        </a:lnSpc>
                        <a:spcBef>
                          <a:spcPts val="0"/>
                        </a:spcBef>
                        <a:spcAft>
                          <a:spcPts val="0"/>
                        </a:spcAft>
                        <a:buClr>
                          <a:srgbClr val="000000"/>
                        </a:buClr>
                        <a:buSzPts val="1800"/>
                        <a:buFont typeface="Arial"/>
                        <a:buNone/>
                      </a:pPr>
                      <a:r>
                        <a:rPr lang="en-IN" sz="2000" b="1" u="none" strike="noStrike" cap="none">
                          <a:latin typeface="Times New Roman" panose="02020603050405020304" pitchFamily="18" charset="0"/>
                          <a:cs typeface="Times New Roman" panose="02020603050405020304" pitchFamily="18" charset="0"/>
                        </a:rPr>
                        <a:t>          </a:t>
                      </a:r>
                      <a:endParaRPr sz="2000" b="1" u="none" strike="noStrike" cap="none">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r>
                        <a:rPr lang="en-IN" sz="2000" b="1" u="none" strike="noStrike" cap="none">
                          <a:latin typeface="Times New Roman" panose="02020603050405020304" pitchFamily="18" charset="0"/>
                          <a:ea typeface="Times New Roman"/>
                          <a:cs typeface="Times New Roman" panose="02020603050405020304" pitchFamily="18" charset="0"/>
                          <a:sym typeface="Times New Roman"/>
                        </a:rPr>
                        <a:t>References</a:t>
                      </a:r>
                      <a:endParaRPr sz="2000" b="1"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IN" sz="2000" b="1" u="none" strike="noStrike" cap="none">
                          <a:latin typeface="Times New Roman" panose="02020603050405020304" pitchFamily="18" charset="0"/>
                          <a:cs typeface="Times New Roman" panose="02020603050405020304" pitchFamily="18" charset="0"/>
                        </a:rPr>
                        <a:t>    </a:t>
                      </a:r>
                      <a:endParaRPr sz="2000" b="1" u="none" strike="noStrike" cap="none">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r>
                        <a:rPr lang="en-IN" sz="2000" b="1" u="none" strike="noStrike" cap="none">
                          <a:latin typeface="Times New Roman" panose="02020603050405020304" pitchFamily="18" charset="0"/>
                          <a:ea typeface="Times New Roman"/>
                          <a:cs typeface="Times New Roman" panose="02020603050405020304" pitchFamily="18" charset="0"/>
                          <a:sym typeface="Times New Roman"/>
                        </a:rPr>
                        <a:t>Author</a:t>
                      </a:r>
                      <a:endParaRPr sz="2000" b="1"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IN" sz="2000" b="1" u="none" strike="noStrike" cap="none">
                          <a:latin typeface="Times New Roman" panose="02020603050405020304" pitchFamily="18" charset="0"/>
                          <a:cs typeface="Times New Roman" panose="02020603050405020304" pitchFamily="18" charset="0"/>
                        </a:rPr>
                        <a:t>     </a:t>
                      </a:r>
                      <a:endParaRPr sz="2000" b="1" u="none" strike="noStrike" cap="none">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r>
                        <a:rPr lang="en-IN" sz="2000" b="1" u="none" strike="noStrike" cap="none">
                          <a:latin typeface="Times New Roman" panose="02020603050405020304" pitchFamily="18" charset="0"/>
                          <a:ea typeface="Times New Roman"/>
                          <a:cs typeface="Times New Roman" panose="02020603050405020304" pitchFamily="18" charset="0"/>
                          <a:sym typeface="Times New Roman"/>
                        </a:rPr>
                        <a:t>Concepts</a:t>
                      </a:r>
                      <a:endParaRPr sz="2000" b="1"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2000" b="1" u="none" strike="noStrike" cap="none">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r>
                        <a:rPr lang="en-IN" sz="2000" b="1" u="none" strike="noStrike" cap="none">
                          <a:latin typeface="Times New Roman" panose="02020603050405020304" pitchFamily="18" charset="0"/>
                          <a:ea typeface="Times New Roman"/>
                          <a:cs typeface="Times New Roman" panose="02020603050405020304" pitchFamily="18" charset="0"/>
                          <a:sym typeface="Times New Roman"/>
                        </a:rPr>
                        <a:t>Objectives</a:t>
                      </a:r>
                      <a:endParaRPr sz="2000" b="1"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2000" b="1" u="none" strike="noStrike" cap="none">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r>
                        <a:rPr lang="en-IN" sz="2000" b="1" u="none" strike="noStrike" cap="none">
                          <a:latin typeface="Times New Roman" panose="02020603050405020304" pitchFamily="18" charset="0"/>
                          <a:ea typeface="Times New Roman"/>
                          <a:cs typeface="Times New Roman" panose="02020603050405020304" pitchFamily="18" charset="0"/>
                          <a:sym typeface="Times New Roman"/>
                        </a:rPr>
                        <a:t>Demerits</a:t>
                      </a:r>
                      <a:endParaRPr sz="2000" b="1" u="none" strike="noStrike" cap="none">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2311352">
                <a:tc>
                  <a:txBody>
                    <a:bodyPr/>
                    <a:lstStyle/>
                    <a:p>
                      <a:pPr marL="0" marR="0" lvl="0" indent="0" algn="l" rtl="0">
                        <a:lnSpc>
                          <a:spcPct val="100000"/>
                        </a:lnSpc>
                        <a:spcBef>
                          <a:spcPts val="0"/>
                        </a:spcBef>
                        <a:spcAft>
                          <a:spcPts val="0"/>
                        </a:spcAft>
                        <a:buClr>
                          <a:schemeClr val="dk1"/>
                        </a:buClr>
                        <a:buSzPts val="1800"/>
                        <a:buFont typeface="Times New Roman"/>
                        <a:buNone/>
                      </a:pPr>
                      <a:r>
                        <a:rPr lang="en-US" sz="2000" b="0" i="0" kern="1200">
                          <a:solidFill>
                            <a:schemeClr val="tx1"/>
                          </a:solidFill>
                          <a:effectLst/>
                          <a:latin typeface="Times New Roman" panose="02020603050405020304" pitchFamily="18" charset="0"/>
                          <a:ea typeface="+mn-ea"/>
                          <a:cs typeface="Times New Roman" panose="02020603050405020304" pitchFamily="18" charset="0"/>
                        </a:rPr>
                        <a:t> </a:t>
                      </a:r>
                      <a:r>
                        <a:rPr lang="en-US" sz="2000" b="1" i="0" kern="1200">
                          <a:solidFill>
                            <a:schemeClr val="tx1"/>
                          </a:solidFill>
                          <a:effectLst/>
                          <a:latin typeface="Times New Roman" panose="02020603050405020304" pitchFamily="18" charset="0"/>
                          <a:ea typeface="+mn-ea"/>
                          <a:cs typeface="Times New Roman" panose="02020603050405020304" pitchFamily="18" charset="0"/>
                        </a:rPr>
                        <a:t>People Counting Using IP Webcam Video Streaming</a:t>
                      </a:r>
                      <a:endParaRPr sz="2000" b="1"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IN" sz="2000" b="0" i="0" kern="1200">
                          <a:solidFill>
                            <a:schemeClr val="tx1"/>
                          </a:solidFill>
                          <a:effectLst/>
                          <a:latin typeface="Times New Roman" panose="02020603050405020304" pitchFamily="18" charset="0"/>
                          <a:ea typeface="+mn-ea"/>
                          <a:cs typeface="Times New Roman" panose="02020603050405020304" pitchFamily="18" charset="0"/>
                        </a:rPr>
                        <a:t>[Author(s) TBD]</a:t>
                      </a: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2000" b="0" i="0" kern="1200">
                          <a:solidFill>
                            <a:schemeClr val="tx1"/>
                          </a:solidFill>
                          <a:effectLst/>
                          <a:latin typeface="Times New Roman" panose="02020603050405020304" pitchFamily="18" charset="0"/>
                          <a:ea typeface="+mn-ea"/>
                          <a:cs typeface="Times New Roman" panose="02020603050405020304" pitchFamily="18" charset="0"/>
                        </a:rPr>
                        <a:t>Uses</a:t>
                      </a:r>
                      <a:r>
                        <a:rPr lang="en-US" sz="2000" b="1" i="0" kern="1200">
                          <a:solidFill>
                            <a:schemeClr val="tx1"/>
                          </a:solidFill>
                          <a:effectLst/>
                          <a:latin typeface="Times New Roman" panose="02020603050405020304" pitchFamily="18" charset="0"/>
                          <a:ea typeface="+mn-ea"/>
                          <a:cs typeface="Times New Roman" panose="02020603050405020304" pitchFamily="18" charset="0"/>
                        </a:rPr>
                        <a:t> IP Webcam </a:t>
                      </a:r>
                      <a:r>
                        <a:rPr lang="en-US" sz="2000" b="0" i="0" kern="1200">
                          <a:solidFill>
                            <a:schemeClr val="tx1"/>
                          </a:solidFill>
                          <a:effectLst/>
                          <a:latin typeface="Times New Roman" panose="02020603050405020304" pitchFamily="18" charset="0"/>
                          <a:ea typeface="+mn-ea"/>
                          <a:cs typeface="Times New Roman" panose="02020603050405020304" pitchFamily="18" charset="0"/>
                        </a:rPr>
                        <a:t>(an Android app) to stream real-time video for people counting and crowd analysis in public transport areas</a:t>
                      </a:r>
                      <a:endParaRPr sz="2000" b="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2000" b="0" i="0" kern="1200">
                          <a:solidFill>
                            <a:schemeClr val="tx1"/>
                          </a:solidFill>
                          <a:effectLst/>
                          <a:latin typeface="Times New Roman" panose="02020603050405020304" pitchFamily="18" charset="0"/>
                          <a:ea typeface="+mn-ea"/>
                          <a:cs typeface="Times New Roman" panose="02020603050405020304" pitchFamily="18" charset="0"/>
                        </a:rPr>
                        <a:t>Provide real-time crowd density estimation using mobile-based video feeds.</a:t>
                      </a:r>
                      <a:endParaRPr sz="20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2000" b="0" i="0" kern="1200">
                          <a:solidFill>
                            <a:schemeClr val="tx1"/>
                          </a:solidFill>
                          <a:effectLst/>
                          <a:latin typeface="Times New Roman" panose="02020603050405020304" pitchFamily="18" charset="0"/>
                          <a:ea typeface="+mn-ea"/>
                          <a:cs typeface="Times New Roman" panose="02020603050405020304" pitchFamily="18" charset="0"/>
                        </a:rPr>
                        <a:t>Dependent on mobile device placement, network stability, and video </a:t>
                      </a:r>
                      <a:r>
                        <a:rPr lang="en-US" sz="2000" b="0" i="0" kern="1200" err="1">
                          <a:solidFill>
                            <a:schemeClr val="tx1"/>
                          </a:solidFill>
                          <a:effectLst/>
                          <a:latin typeface="Times New Roman" panose="02020603050405020304" pitchFamily="18" charset="0"/>
                          <a:ea typeface="+mn-ea"/>
                          <a:cs typeface="Times New Roman" panose="02020603050405020304" pitchFamily="18" charset="0"/>
                        </a:rPr>
                        <a:t>qualitY</a:t>
                      </a:r>
                      <a:endParaRPr sz="2000" u="none" strike="noStrike" cap="none">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2568174">
                <a:tc>
                  <a:txBody>
                    <a:bodyPr/>
                    <a:lstStyle/>
                    <a:p>
                      <a:pPr marL="0" marR="0" lvl="0" indent="0" algn="l" rtl="0">
                        <a:lnSpc>
                          <a:spcPct val="100000"/>
                        </a:lnSpc>
                        <a:spcBef>
                          <a:spcPts val="0"/>
                        </a:spcBef>
                        <a:spcAft>
                          <a:spcPts val="0"/>
                        </a:spcAft>
                        <a:buClr>
                          <a:schemeClr val="dk1"/>
                        </a:buClr>
                        <a:buSzPts val="1800"/>
                        <a:buFont typeface="Times New Roman"/>
                        <a:buNone/>
                      </a:pPr>
                      <a:r>
                        <a:rPr lang="en-US" sz="2000" b="1" i="0" kern="1200">
                          <a:solidFill>
                            <a:schemeClr val="tx1"/>
                          </a:solidFill>
                          <a:effectLst/>
                          <a:latin typeface="Times New Roman" panose="02020603050405020304" pitchFamily="18" charset="0"/>
                          <a:ea typeface="+mn-ea"/>
                          <a:cs typeface="Times New Roman" panose="02020603050405020304" pitchFamily="18" charset="0"/>
                        </a:rPr>
                        <a:t>Crowd Monitoring in Public Transport using GPS and Ticket Data</a:t>
                      </a:r>
                      <a:endParaRPr sz="2000" b="1"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IN" sz="2000" b="0" i="0" kern="1200">
                          <a:solidFill>
                            <a:schemeClr val="tx1"/>
                          </a:solidFill>
                          <a:effectLst/>
                          <a:latin typeface="Times New Roman" panose="02020603050405020304" pitchFamily="18" charset="0"/>
                          <a:ea typeface="+mn-ea"/>
                          <a:cs typeface="Times New Roman" panose="02020603050405020304" pitchFamily="18" charset="0"/>
                        </a:rPr>
                        <a:t>[Author(s) TBD]</a:t>
                      </a:r>
                      <a:endParaRPr lang="en-IN" sz="20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2000" b="0" i="0" kern="1200">
                          <a:solidFill>
                            <a:schemeClr val="tx1"/>
                          </a:solidFill>
                          <a:effectLst/>
                          <a:latin typeface="Times New Roman" panose="02020603050405020304" pitchFamily="18" charset="0"/>
                          <a:ea typeface="+mn-ea"/>
                          <a:cs typeface="Times New Roman" panose="02020603050405020304" pitchFamily="18" charset="0"/>
                        </a:rPr>
                        <a:t>Integrates</a:t>
                      </a:r>
                      <a:r>
                        <a:rPr lang="en-US" sz="2000" b="1" i="0" kern="1200">
                          <a:solidFill>
                            <a:schemeClr val="tx1"/>
                          </a:solidFill>
                          <a:effectLst/>
                          <a:latin typeface="Times New Roman" panose="02020603050405020304" pitchFamily="18" charset="0"/>
                          <a:ea typeface="+mn-ea"/>
                          <a:cs typeface="Times New Roman" panose="02020603050405020304" pitchFamily="18" charset="0"/>
                        </a:rPr>
                        <a:t> GPS location </a:t>
                      </a:r>
                      <a:r>
                        <a:rPr lang="en-US" sz="2000" b="0" i="0" kern="1200">
                          <a:solidFill>
                            <a:schemeClr val="tx1"/>
                          </a:solidFill>
                          <a:effectLst/>
                          <a:latin typeface="Times New Roman" panose="02020603050405020304" pitchFamily="18" charset="0"/>
                          <a:ea typeface="+mn-ea"/>
                          <a:cs typeface="Times New Roman" panose="02020603050405020304" pitchFamily="18" charset="0"/>
                        </a:rPr>
                        <a:t>data with </a:t>
                      </a:r>
                      <a:r>
                        <a:rPr lang="en-US" sz="2000" b="1" i="0" kern="1200">
                          <a:solidFill>
                            <a:schemeClr val="tx1"/>
                          </a:solidFill>
                          <a:effectLst/>
                          <a:latin typeface="Times New Roman" panose="02020603050405020304" pitchFamily="18" charset="0"/>
                          <a:ea typeface="+mn-ea"/>
                          <a:cs typeface="Times New Roman" panose="02020603050405020304" pitchFamily="18" charset="0"/>
                        </a:rPr>
                        <a:t>ticketing information </a:t>
                      </a:r>
                      <a:r>
                        <a:rPr lang="en-US" sz="2000" b="0" i="0" kern="1200">
                          <a:solidFill>
                            <a:schemeClr val="tx1"/>
                          </a:solidFill>
                          <a:effectLst/>
                          <a:latin typeface="Times New Roman" panose="02020603050405020304" pitchFamily="18" charset="0"/>
                          <a:ea typeface="+mn-ea"/>
                          <a:cs typeface="Times New Roman" panose="02020603050405020304" pitchFamily="18" charset="0"/>
                        </a:rPr>
                        <a:t>to estimate </a:t>
                      </a:r>
                      <a:r>
                        <a:rPr lang="en-US" sz="2000" b="1" i="0" kern="1200">
                          <a:solidFill>
                            <a:schemeClr val="tx1"/>
                          </a:solidFill>
                          <a:effectLst/>
                          <a:latin typeface="Times New Roman" panose="02020603050405020304" pitchFamily="18" charset="0"/>
                          <a:ea typeface="+mn-ea"/>
                          <a:cs typeface="Times New Roman" panose="02020603050405020304" pitchFamily="18" charset="0"/>
                        </a:rPr>
                        <a:t>passenger counts </a:t>
                      </a:r>
                      <a:r>
                        <a:rPr lang="en-US" sz="2000" b="0" i="0" kern="1200">
                          <a:solidFill>
                            <a:schemeClr val="tx1"/>
                          </a:solidFill>
                          <a:effectLst/>
                          <a:latin typeface="Times New Roman" panose="02020603050405020304" pitchFamily="18" charset="0"/>
                          <a:ea typeface="+mn-ea"/>
                          <a:cs typeface="Times New Roman" panose="02020603050405020304" pitchFamily="18" charset="0"/>
                        </a:rPr>
                        <a:t>and vehicle occupancy</a:t>
                      </a:r>
                      <a:endParaRPr sz="20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2000" b="0" i="0" kern="1200">
                          <a:solidFill>
                            <a:schemeClr val="tx1"/>
                          </a:solidFill>
                          <a:effectLst/>
                          <a:latin typeface="Times New Roman" panose="02020603050405020304" pitchFamily="18" charset="0"/>
                          <a:ea typeface="+mn-ea"/>
                          <a:cs typeface="Times New Roman" panose="02020603050405020304" pitchFamily="18" charset="0"/>
                        </a:rPr>
                        <a:t>Improve accuracy of crowd estimation by combining </a:t>
                      </a:r>
                      <a:r>
                        <a:rPr lang="en-US" sz="2000" b="1" i="0" kern="1200">
                          <a:solidFill>
                            <a:schemeClr val="tx1"/>
                          </a:solidFill>
                          <a:effectLst/>
                          <a:latin typeface="Times New Roman" panose="02020603050405020304" pitchFamily="18" charset="0"/>
                          <a:ea typeface="+mn-ea"/>
                          <a:cs typeface="Times New Roman" panose="02020603050405020304" pitchFamily="18" charset="0"/>
                        </a:rPr>
                        <a:t>multiple data sources </a:t>
                      </a:r>
                      <a:r>
                        <a:rPr lang="en-US" sz="2000" b="0" i="0" kern="1200">
                          <a:solidFill>
                            <a:schemeClr val="tx1"/>
                          </a:solidFill>
                          <a:effectLst/>
                          <a:latin typeface="Times New Roman" panose="02020603050405020304" pitchFamily="18" charset="0"/>
                          <a:ea typeface="+mn-ea"/>
                          <a:cs typeface="Times New Roman" panose="02020603050405020304" pitchFamily="18" charset="0"/>
                        </a:rPr>
                        <a:t>for real-time updates</a:t>
                      </a:r>
                      <a:endParaRPr sz="20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r>
                        <a:rPr lang="en-US" sz="2000" b="0" i="0" kern="1200">
                          <a:solidFill>
                            <a:schemeClr val="tx1"/>
                          </a:solidFill>
                          <a:effectLst/>
                          <a:latin typeface="Times New Roman" panose="02020603050405020304" pitchFamily="18" charset="0"/>
                          <a:ea typeface="+mn-ea"/>
                          <a:cs typeface="Times New Roman" panose="02020603050405020304" pitchFamily="18" charset="0"/>
                        </a:rPr>
                        <a:t>Data synchronization and </a:t>
                      </a:r>
                      <a:r>
                        <a:rPr lang="en-US" sz="2000" b="1" i="0" kern="1200">
                          <a:solidFill>
                            <a:schemeClr val="tx1"/>
                          </a:solidFill>
                          <a:effectLst/>
                          <a:latin typeface="Times New Roman" panose="02020603050405020304" pitchFamily="18" charset="0"/>
                          <a:ea typeface="+mn-ea"/>
                          <a:cs typeface="Times New Roman" panose="02020603050405020304" pitchFamily="18" charset="0"/>
                        </a:rPr>
                        <a:t>privacy concerns </a:t>
                      </a:r>
                      <a:r>
                        <a:rPr lang="en-US" sz="2000" b="0" i="0" kern="1200">
                          <a:solidFill>
                            <a:schemeClr val="tx1"/>
                          </a:solidFill>
                          <a:effectLst/>
                          <a:latin typeface="Times New Roman" panose="02020603050405020304" pitchFamily="18" charset="0"/>
                          <a:ea typeface="+mn-ea"/>
                          <a:cs typeface="Times New Roman" panose="02020603050405020304" pitchFamily="18" charset="0"/>
                        </a:rPr>
                        <a:t>with ticketing data.</a:t>
                      </a:r>
                      <a:endParaRPr lang="en-US" sz="20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23291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55BEE-E2A2-475D-6B0F-A51237BEA58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34CB41-CC04-FBBB-B0D9-6E2810996F90}"/>
              </a:ext>
            </a:extLst>
          </p:cNvPr>
          <p:cNvSpPr>
            <a:spLocks noGrp="1"/>
          </p:cNvSpPr>
          <p:nvPr>
            <p:ph type="dt" sz="half" idx="10"/>
          </p:nvPr>
        </p:nvSpPr>
        <p:spPr>
          <a:xfrm>
            <a:off x="9858403" y="6031654"/>
            <a:ext cx="3784600" cy="498470"/>
          </a:xfrm>
        </p:spPr>
        <p:txBody>
          <a:bodyPr/>
          <a:lstStyle/>
          <a:p>
            <a:endParaRPr lang="en-IN"/>
          </a:p>
        </p:txBody>
      </p:sp>
      <p:pic>
        <p:nvPicPr>
          <p:cNvPr id="6" name="Picture 5">
            <a:extLst>
              <a:ext uri="{FF2B5EF4-FFF2-40B4-BE49-F238E27FC236}">
                <a16:creationId xmlns:a16="http://schemas.microsoft.com/office/drawing/2014/main" id="{D548E160-3B1C-0693-D8F6-1D38BE4A8009}"/>
              </a:ext>
            </a:extLst>
          </p:cNvPr>
          <p:cNvPicPr>
            <a:picLocks noChangeAspect="1"/>
          </p:cNvPicPr>
          <p:nvPr/>
        </p:nvPicPr>
        <p:blipFill>
          <a:blip r:embed="rId2"/>
          <a:stretch>
            <a:fillRect/>
          </a:stretch>
        </p:blipFill>
        <p:spPr>
          <a:xfrm>
            <a:off x="0" y="-186906"/>
            <a:ext cx="1371791" cy="1267002"/>
          </a:xfrm>
          <a:prstGeom prst="rect">
            <a:avLst/>
          </a:prstGeom>
        </p:spPr>
      </p:pic>
      <p:sp>
        <p:nvSpPr>
          <p:cNvPr id="8" name="TextBox 7">
            <a:extLst>
              <a:ext uri="{FF2B5EF4-FFF2-40B4-BE49-F238E27FC236}">
                <a16:creationId xmlns:a16="http://schemas.microsoft.com/office/drawing/2014/main" id="{3B2E15C7-9360-6A78-663A-15CDE314DC7A}"/>
              </a:ext>
            </a:extLst>
          </p:cNvPr>
          <p:cNvSpPr txBox="1"/>
          <p:nvPr/>
        </p:nvSpPr>
        <p:spPr>
          <a:xfrm>
            <a:off x="4057964" y="294254"/>
            <a:ext cx="6832600" cy="584775"/>
          </a:xfrm>
          <a:prstGeom prst="rect">
            <a:avLst/>
          </a:prstGeom>
          <a:noFill/>
        </p:spPr>
        <p:txBody>
          <a:bodyPr wrap="square" lIns="91440" tIns="45720" rIns="91440" bIns="45720" anchor="t">
            <a:spAutoFit/>
          </a:bodyPr>
          <a:lstStyle/>
          <a:p>
            <a:r>
              <a:rPr lang="en-IN" sz="3200" b="1">
                <a:solidFill>
                  <a:schemeClr val="accent5">
                    <a:lumMod val="75000"/>
                  </a:schemeClr>
                </a:solidFill>
                <a:latin typeface="Times New Roman"/>
                <a:cs typeface="Times New Roman"/>
              </a:rPr>
              <a:t>Continued..</a:t>
            </a:r>
            <a:r>
              <a:rPr lang="en-IN" sz="3200" b="1" i="0">
                <a:solidFill>
                  <a:schemeClr val="accent5">
                    <a:lumMod val="75000"/>
                  </a:schemeClr>
                </a:solidFill>
                <a:effectLst/>
                <a:latin typeface="Times New Roman"/>
                <a:cs typeface="Times New Roman"/>
              </a:rPr>
              <a:t> </a:t>
            </a:r>
            <a:endParaRPr lang="en-IN" sz="3200" b="1">
              <a:solidFill>
                <a:schemeClr val="accent5">
                  <a:lumMod val="75000"/>
                </a:schemeClr>
              </a:solidFill>
              <a:latin typeface="Times New Roman"/>
              <a:cs typeface="Times New Roman"/>
            </a:endParaRPr>
          </a:p>
        </p:txBody>
      </p:sp>
      <p:graphicFrame>
        <p:nvGraphicFramePr>
          <p:cNvPr id="2" name="Google Shape;110;p16">
            <a:extLst>
              <a:ext uri="{FF2B5EF4-FFF2-40B4-BE49-F238E27FC236}">
                <a16:creationId xmlns:a16="http://schemas.microsoft.com/office/drawing/2014/main" id="{3F015F2A-6B3D-BE4F-6374-A2A25EB2344E}"/>
              </a:ext>
            </a:extLst>
          </p:cNvPr>
          <p:cNvGraphicFramePr/>
          <p:nvPr>
            <p:extLst>
              <p:ext uri="{D42A27DB-BD31-4B8C-83A1-F6EECF244321}">
                <p14:modId xmlns:p14="http://schemas.microsoft.com/office/powerpoint/2010/main" val="3543950594"/>
              </p:ext>
            </p:extLst>
          </p:nvPr>
        </p:nvGraphicFramePr>
        <p:xfrm>
          <a:off x="150765" y="1115221"/>
          <a:ext cx="11838032" cy="5773015"/>
        </p:xfrm>
        <a:graphic>
          <a:graphicData uri="http://schemas.openxmlformats.org/drawingml/2006/table">
            <a:tbl>
              <a:tblPr firstRow="1" bandRow="1">
                <a:noFill/>
              </a:tblPr>
              <a:tblGrid>
                <a:gridCol w="2367607">
                  <a:extLst>
                    <a:ext uri="{9D8B030D-6E8A-4147-A177-3AD203B41FA5}">
                      <a16:colId xmlns:a16="http://schemas.microsoft.com/office/drawing/2014/main" val="20000"/>
                    </a:ext>
                  </a:extLst>
                </a:gridCol>
                <a:gridCol w="2367607">
                  <a:extLst>
                    <a:ext uri="{9D8B030D-6E8A-4147-A177-3AD203B41FA5}">
                      <a16:colId xmlns:a16="http://schemas.microsoft.com/office/drawing/2014/main" val="20001"/>
                    </a:ext>
                  </a:extLst>
                </a:gridCol>
                <a:gridCol w="2367607">
                  <a:extLst>
                    <a:ext uri="{9D8B030D-6E8A-4147-A177-3AD203B41FA5}">
                      <a16:colId xmlns:a16="http://schemas.microsoft.com/office/drawing/2014/main" val="20002"/>
                    </a:ext>
                  </a:extLst>
                </a:gridCol>
                <a:gridCol w="2410408">
                  <a:extLst>
                    <a:ext uri="{9D8B030D-6E8A-4147-A177-3AD203B41FA5}">
                      <a16:colId xmlns:a16="http://schemas.microsoft.com/office/drawing/2014/main" val="20003"/>
                    </a:ext>
                  </a:extLst>
                </a:gridCol>
                <a:gridCol w="2324803">
                  <a:extLst>
                    <a:ext uri="{9D8B030D-6E8A-4147-A177-3AD203B41FA5}">
                      <a16:colId xmlns:a16="http://schemas.microsoft.com/office/drawing/2014/main" val="20004"/>
                    </a:ext>
                  </a:extLst>
                </a:gridCol>
              </a:tblGrid>
              <a:tr h="688379">
                <a:tc>
                  <a:txBody>
                    <a:bodyPr/>
                    <a:lstStyle/>
                    <a:p>
                      <a:pPr marL="0" marR="0" lvl="0" indent="0" algn="l" rtl="0">
                        <a:lnSpc>
                          <a:spcPct val="100000"/>
                        </a:lnSpc>
                        <a:spcBef>
                          <a:spcPts val="0"/>
                        </a:spcBef>
                        <a:spcAft>
                          <a:spcPts val="0"/>
                        </a:spcAft>
                        <a:buClr>
                          <a:srgbClr val="000000"/>
                        </a:buClr>
                        <a:buSzPts val="1800"/>
                        <a:buFont typeface="Arial"/>
                        <a:buNone/>
                      </a:pPr>
                      <a:r>
                        <a:rPr lang="en-IN" sz="2400" b="1" u="none" strike="noStrike" cap="none">
                          <a:latin typeface="Times New Roman"/>
                          <a:cs typeface="Times New Roman"/>
                        </a:rPr>
                        <a:t>          </a:t>
                      </a:r>
                      <a:endParaRPr sz="2400" b="1" u="none" strike="noStrike" cap="none">
                        <a:latin typeface="Times New Roman"/>
                        <a:cs typeface="Times New Roman"/>
                      </a:endParaRPr>
                    </a:p>
                    <a:p>
                      <a:pPr marL="0" marR="0" lvl="0" indent="0" algn="l" rtl="0">
                        <a:lnSpc>
                          <a:spcPct val="100000"/>
                        </a:lnSpc>
                        <a:spcBef>
                          <a:spcPts val="0"/>
                        </a:spcBef>
                        <a:spcAft>
                          <a:spcPts val="0"/>
                        </a:spcAft>
                        <a:buClr>
                          <a:srgbClr val="000000"/>
                        </a:buClr>
                        <a:buSzPts val="1800"/>
                        <a:buFont typeface="Arial"/>
                        <a:buNone/>
                      </a:pPr>
                      <a:r>
                        <a:rPr lang="en-IN" sz="2400" b="1" u="none" strike="noStrike" cap="none">
                          <a:latin typeface="Times New Roman"/>
                          <a:ea typeface="Times New Roman"/>
                          <a:cs typeface="Times New Roman"/>
                          <a:sym typeface="Times New Roman"/>
                        </a:rPr>
                        <a:t>References</a:t>
                      </a:r>
                      <a:endParaRPr sz="2400" b="1" u="none" strike="noStrike" cap="none">
                        <a:latin typeface="Times New Roman"/>
                        <a:cs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IN" sz="2400" b="1" u="none" strike="noStrike" cap="none">
                          <a:latin typeface="Times New Roman"/>
                          <a:cs typeface="Times New Roman"/>
                        </a:rPr>
                        <a:t>    </a:t>
                      </a:r>
                      <a:endParaRPr sz="2400" b="1" u="none" strike="noStrike" cap="none">
                        <a:latin typeface="Times New Roman"/>
                        <a:cs typeface="Times New Roman"/>
                      </a:endParaRPr>
                    </a:p>
                    <a:p>
                      <a:pPr marL="0" marR="0" lvl="0" indent="0" algn="l" rtl="0">
                        <a:lnSpc>
                          <a:spcPct val="100000"/>
                        </a:lnSpc>
                        <a:spcBef>
                          <a:spcPts val="0"/>
                        </a:spcBef>
                        <a:spcAft>
                          <a:spcPts val="0"/>
                        </a:spcAft>
                        <a:buClr>
                          <a:srgbClr val="000000"/>
                        </a:buClr>
                        <a:buSzPts val="1800"/>
                        <a:buFont typeface="Arial"/>
                        <a:buNone/>
                      </a:pPr>
                      <a:r>
                        <a:rPr lang="en-IN" sz="2400" b="1" u="none" strike="noStrike" cap="none">
                          <a:latin typeface="Times New Roman"/>
                          <a:ea typeface="Times New Roman"/>
                          <a:cs typeface="Times New Roman"/>
                          <a:sym typeface="Times New Roman"/>
                        </a:rPr>
                        <a:t>Author</a:t>
                      </a:r>
                      <a:endParaRPr sz="2400" b="1" u="none" strike="noStrike" cap="none">
                        <a:latin typeface="Times New Roman"/>
                        <a:cs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IN" sz="2400" b="1" u="none" strike="noStrike" cap="none">
                          <a:latin typeface="Times New Roman"/>
                          <a:cs typeface="Times New Roman"/>
                        </a:rPr>
                        <a:t>     </a:t>
                      </a:r>
                      <a:endParaRPr sz="2400" b="1" u="none" strike="noStrike" cap="none">
                        <a:latin typeface="Times New Roman"/>
                        <a:cs typeface="Times New Roman"/>
                      </a:endParaRPr>
                    </a:p>
                    <a:p>
                      <a:pPr marL="0" marR="0" lvl="0" indent="0" algn="l" rtl="0">
                        <a:lnSpc>
                          <a:spcPct val="100000"/>
                        </a:lnSpc>
                        <a:spcBef>
                          <a:spcPts val="0"/>
                        </a:spcBef>
                        <a:spcAft>
                          <a:spcPts val="0"/>
                        </a:spcAft>
                        <a:buClr>
                          <a:srgbClr val="000000"/>
                        </a:buClr>
                        <a:buSzPts val="1800"/>
                        <a:buFont typeface="Arial"/>
                        <a:buNone/>
                      </a:pPr>
                      <a:r>
                        <a:rPr lang="en-IN" sz="2400" b="1" u="none" strike="noStrike" cap="none">
                          <a:latin typeface="Times New Roman"/>
                          <a:ea typeface="Times New Roman"/>
                          <a:cs typeface="Times New Roman"/>
                          <a:sym typeface="Times New Roman"/>
                        </a:rPr>
                        <a:t>Concepts</a:t>
                      </a:r>
                      <a:endParaRPr sz="2400" b="1" u="none" strike="noStrike" cap="none">
                        <a:latin typeface="Times New Roman"/>
                        <a:cs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2400" b="1" u="none" strike="noStrike" cap="none">
                        <a:latin typeface="Times New Roman"/>
                        <a:cs typeface="Times New Roman"/>
                      </a:endParaRPr>
                    </a:p>
                    <a:p>
                      <a:pPr marL="0" marR="0" lvl="0" indent="0" algn="l" rtl="0">
                        <a:lnSpc>
                          <a:spcPct val="100000"/>
                        </a:lnSpc>
                        <a:spcBef>
                          <a:spcPts val="0"/>
                        </a:spcBef>
                        <a:spcAft>
                          <a:spcPts val="0"/>
                        </a:spcAft>
                        <a:buClr>
                          <a:srgbClr val="000000"/>
                        </a:buClr>
                        <a:buSzPts val="1800"/>
                        <a:buFont typeface="Arial"/>
                        <a:buNone/>
                      </a:pPr>
                      <a:r>
                        <a:rPr lang="en-IN" sz="2400" b="1" u="none" strike="noStrike" cap="none">
                          <a:latin typeface="Times New Roman"/>
                          <a:ea typeface="Times New Roman"/>
                          <a:cs typeface="Times New Roman"/>
                          <a:sym typeface="Times New Roman"/>
                        </a:rPr>
                        <a:t>Objectives</a:t>
                      </a:r>
                      <a:endParaRPr sz="2400" b="1" u="none" strike="noStrike" cap="none">
                        <a:latin typeface="Times New Roman"/>
                        <a:cs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2400" b="1" u="none" strike="noStrike" cap="none">
                        <a:latin typeface="Times New Roman"/>
                        <a:cs typeface="Times New Roman"/>
                      </a:endParaRPr>
                    </a:p>
                    <a:p>
                      <a:pPr marL="0" marR="0" lvl="0" indent="0" algn="l" rtl="0">
                        <a:lnSpc>
                          <a:spcPct val="100000"/>
                        </a:lnSpc>
                        <a:spcBef>
                          <a:spcPts val="0"/>
                        </a:spcBef>
                        <a:spcAft>
                          <a:spcPts val="0"/>
                        </a:spcAft>
                        <a:buClr>
                          <a:srgbClr val="000000"/>
                        </a:buClr>
                        <a:buSzPts val="1800"/>
                        <a:buFont typeface="Arial"/>
                        <a:buNone/>
                      </a:pPr>
                      <a:r>
                        <a:rPr lang="en-IN" sz="2400" b="1" u="none" strike="noStrike" cap="none">
                          <a:latin typeface="Times New Roman"/>
                          <a:ea typeface="Times New Roman"/>
                          <a:cs typeface="Times New Roman"/>
                          <a:sym typeface="Times New Roman"/>
                        </a:rPr>
                        <a:t>Demerits</a:t>
                      </a:r>
                      <a:endParaRPr sz="2400" b="1" u="none" strike="noStrike" cap="none">
                        <a:latin typeface="Times New Roman"/>
                        <a:cs typeface="Times New Roman"/>
                      </a:endParaRPr>
                    </a:p>
                  </a:txBody>
                  <a:tcPr marL="91450" marR="91450" marT="45725" marB="45725"/>
                </a:tc>
                <a:extLst>
                  <a:ext uri="{0D108BD9-81ED-4DB2-BD59-A6C34878D82A}">
                    <a16:rowId xmlns:a16="http://schemas.microsoft.com/office/drawing/2014/main" val="10000"/>
                  </a:ext>
                </a:extLst>
              </a:tr>
              <a:tr h="2349175">
                <a:tc>
                  <a:txBody>
                    <a:bodyPr/>
                    <a:lstStyle/>
                    <a:p>
                      <a:pPr marL="0" marR="0" lvl="0" indent="0" algn="l" rtl="0">
                        <a:lnSpc>
                          <a:spcPct val="100000"/>
                        </a:lnSpc>
                        <a:spcBef>
                          <a:spcPts val="0"/>
                        </a:spcBef>
                        <a:spcAft>
                          <a:spcPts val="0"/>
                        </a:spcAft>
                        <a:buClr>
                          <a:schemeClr val="dk1"/>
                        </a:buClr>
                        <a:buSzPts val="1800"/>
                        <a:buFont typeface="Times New Roman"/>
                        <a:buNone/>
                      </a:pPr>
                      <a:r>
                        <a:rPr lang="en-US" sz="2000" b="0" i="0" kern="1200">
                          <a:solidFill>
                            <a:schemeClr val="tx1"/>
                          </a:solidFill>
                          <a:effectLst/>
                          <a:latin typeface="Times New Roman"/>
                          <a:ea typeface="+mn-ea"/>
                          <a:cs typeface="Times New Roman"/>
                        </a:rPr>
                        <a:t> </a:t>
                      </a:r>
                      <a:r>
                        <a:rPr lang="en-IN" sz="2000" b="1" i="0" kern="1200">
                          <a:solidFill>
                            <a:schemeClr val="tx1"/>
                          </a:solidFill>
                          <a:effectLst/>
                          <a:latin typeface="Times New Roman"/>
                          <a:ea typeface="+mn-ea"/>
                          <a:cs typeface="Times New Roman"/>
                        </a:rPr>
                        <a:t>AI-based Video Analytics for Passenger Crowd Monitoring</a:t>
                      </a:r>
                      <a:endParaRPr sz="2000" b="1" u="none" strike="noStrike" cap="none">
                        <a:latin typeface="Times New Roman"/>
                        <a:cs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IN" sz="2000" b="0" i="0" kern="1200">
                          <a:solidFill>
                            <a:schemeClr val="tx1"/>
                          </a:solidFill>
                          <a:effectLst/>
                          <a:latin typeface="Times New Roman"/>
                          <a:ea typeface="+mn-ea"/>
                          <a:cs typeface="Times New Roman"/>
                        </a:rPr>
                        <a:t>Zhu et al</a:t>
                      </a:r>
                      <a:endParaRPr sz="2000" u="none" strike="noStrike" cap="none">
                        <a:latin typeface="Times New Roman"/>
                        <a:cs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2000" b="0" i="0" kern="1200">
                          <a:solidFill>
                            <a:schemeClr val="tx1"/>
                          </a:solidFill>
                          <a:effectLst/>
                          <a:latin typeface="Times New Roman"/>
                          <a:ea typeface="+mn-ea"/>
                          <a:cs typeface="Times New Roman"/>
                        </a:rPr>
                        <a:t>Combines </a:t>
                      </a:r>
                      <a:r>
                        <a:rPr lang="en-US" sz="2000" b="1" i="0" kern="1200">
                          <a:solidFill>
                            <a:schemeClr val="tx1"/>
                          </a:solidFill>
                          <a:effectLst/>
                          <a:latin typeface="Times New Roman"/>
                          <a:ea typeface="+mn-ea"/>
                          <a:cs typeface="Times New Roman"/>
                        </a:rPr>
                        <a:t>computer</a:t>
                      </a:r>
                      <a:r>
                        <a:rPr lang="en-US" sz="2000" b="0" i="0" kern="1200">
                          <a:solidFill>
                            <a:schemeClr val="tx1"/>
                          </a:solidFill>
                          <a:effectLst/>
                          <a:latin typeface="Times New Roman"/>
                          <a:ea typeface="+mn-ea"/>
                          <a:cs typeface="Times New Roman"/>
                        </a:rPr>
                        <a:t> </a:t>
                      </a:r>
                      <a:r>
                        <a:rPr lang="en-US" sz="2000" b="1" i="0" kern="1200">
                          <a:solidFill>
                            <a:schemeClr val="tx1"/>
                          </a:solidFill>
                          <a:effectLst/>
                          <a:latin typeface="Times New Roman"/>
                          <a:ea typeface="+mn-ea"/>
                          <a:cs typeface="Times New Roman"/>
                        </a:rPr>
                        <a:t>vision</a:t>
                      </a:r>
                      <a:r>
                        <a:rPr lang="en-US" sz="2000" b="0" i="0" kern="1200">
                          <a:solidFill>
                            <a:schemeClr val="tx1"/>
                          </a:solidFill>
                          <a:effectLst/>
                          <a:latin typeface="Times New Roman"/>
                          <a:ea typeface="+mn-ea"/>
                          <a:cs typeface="Times New Roman"/>
                        </a:rPr>
                        <a:t> and </a:t>
                      </a:r>
                      <a:r>
                        <a:rPr lang="en-US" sz="2000" b="1" i="0" kern="1200">
                          <a:solidFill>
                            <a:schemeClr val="tx1"/>
                          </a:solidFill>
                          <a:effectLst/>
                          <a:latin typeface="Times New Roman"/>
                          <a:ea typeface="+mn-ea"/>
                          <a:cs typeface="Times New Roman"/>
                        </a:rPr>
                        <a:t>sensor</a:t>
                      </a:r>
                      <a:r>
                        <a:rPr lang="en-US" sz="2000" b="0" i="0" kern="1200">
                          <a:solidFill>
                            <a:schemeClr val="tx1"/>
                          </a:solidFill>
                          <a:effectLst/>
                          <a:latin typeface="Times New Roman"/>
                          <a:ea typeface="+mn-ea"/>
                          <a:cs typeface="Times New Roman"/>
                        </a:rPr>
                        <a:t> data for crowd analytics </a:t>
                      </a:r>
                      <a:r>
                        <a:rPr lang="en-US" sz="2000" b="1" i="0" kern="1200">
                          <a:solidFill>
                            <a:schemeClr val="tx1"/>
                          </a:solidFill>
                          <a:effectLst/>
                          <a:latin typeface="Times New Roman"/>
                          <a:ea typeface="+mn-ea"/>
                          <a:cs typeface="Times New Roman"/>
                        </a:rPr>
                        <a:t>using YOLO</a:t>
                      </a:r>
                      <a:r>
                        <a:rPr lang="en-US" sz="2000" b="0" i="0" kern="1200">
                          <a:solidFill>
                            <a:schemeClr val="tx1"/>
                          </a:solidFill>
                          <a:effectLst/>
                          <a:latin typeface="Times New Roman"/>
                          <a:ea typeface="+mn-ea"/>
                          <a:cs typeface="Times New Roman"/>
                        </a:rPr>
                        <a:t> and tracking algorithms.</a:t>
                      </a:r>
                      <a:endParaRPr sz="2000" b="0" u="none" strike="noStrike" cap="none">
                        <a:latin typeface="Times New Roman"/>
                        <a:cs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2000" b="0" i="0" kern="1200">
                          <a:solidFill>
                            <a:schemeClr val="tx1"/>
                          </a:solidFill>
                          <a:effectLst/>
                          <a:latin typeface="Times New Roman"/>
                          <a:ea typeface="+mn-ea"/>
                          <a:cs typeface="Times New Roman"/>
                        </a:rPr>
                        <a:t>Provide effective crowd </a:t>
                      </a:r>
                      <a:r>
                        <a:rPr lang="en-US" sz="2000" b="1" i="0" kern="1200">
                          <a:solidFill>
                            <a:schemeClr val="tx1"/>
                          </a:solidFill>
                          <a:effectLst/>
                          <a:latin typeface="Times New Roman"/>
                          <a:ea typeface="+mn-ea"/>
                          <a:cs typeface="Times New Roman"/>
                        </a:rPr>
                        <a:t>safety alerts</a:t>
                      </a:r>
                      <a:r>
                        <a:rPr lang="en-US" sz="2000" b="0" i="0" kern="1200">
                          <a:solidFill>
                            <a:schemeClr val="tx1"/>
                          </a:solidFill>
                          <a:effectLst/>
                          <a:latin typeface="Times New Roman"/>
                          <a:ea typeface="+mn-ea"/>
                          <a:cs typeface="Times New Roman"/>
                        </a:rPr>
                        <a:t> and passenger flow management in transit stations</a:t>
                      </a:r>
                      <a:endParaRPr lang="en-US" sz="20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2000" b="0" i="0" kern="1200">
                          <a:solidFill>
                            <a:schemeClr val="tx1"/>
                          </a:solidFill>
                          <a:effectLst/>
                          <a:latin typeface="Times New Roman"/>
                          <a:ea typeface="+mn-ea"/>
                          <a:cs typeface="Times New Roman"/>
                        </a:rPr>
                        <a:t>Computational complexity and dependency on high-quality video input</a:t>
                      </a:r>
                      <a:endParaRPr sz="2000" u="none" strike="noStrike" cap="none">
                        <a:latin typeface="Times New Roman"/>
                        <a:cs typeface="Times New Roman"/>
                      </a:endParaRPr>
                    </a:p>
                  </a:txBody>
                  <a:tcPr marL="91450" marR="91450" marT="45725" marB="45725"/>
                </a:tc>
                <a:extLst>
                  <a:ext uri="{0D108BD9-81ED-4DB2-BD59-A6C34878D82A}">
                    <a16:rowId xmlns:a16="http://schemas.microsoft.com/office/drawing/2014/main" val="10001"/>
                  </a:ext>
                </a:extLst>
              </a:tr>
              <a:tr h="2600870">
                <a:tc>
                  <a:txBody>
                    <a:bodyPr/>
                    <a:lstStyle/>
                    <a:p>
                      <a:pPr marL="0" marR="0" lvl="0" indent="0" algn="l" rtl="0">
                        <a:lnSpc>
                          <a:spcPct val="100000"/>
                        </a:lnSpc>
                        <a:spcBef>
                          <a:spcPts val="0"/>
                        </a:spcBef>
                        <a:spcAft>
                          <a:spcPts val="0"/>
                        </a:spcAft>
                        <a:buClr>
                          <a:schemeClr val="dk1"/>
                        </a:buClr>
                        <a:buSzPts val="1800"/>
                        <a:buFont typeface="Times New Roman"/>
                        <a:buNone/>
                      </a:pPr>
                      <a:r>
                        <a:rPr lang="en-IN" sz="2000" b="1" i="0" kern="1200">
                          <a:solidFill>
                            <a:schemeClr val="tx1"/>
                          </a:solidFill>
                          <a:effectLst/>
                          <a:latin typeface="Times New Roman"/>
                          <a:ea typeface="+mn-ea"/>
                          <a:cs typeface="Times New Roman"/>
                        </a:rPr>
                        <a:t>Smart Public Transport Crowd Estimation Using Multi-source Data</a:t>
                      </a:r>
                      <a:endParaRPr sz="2000" b="1" u="none" strike="noStrike" cap="none">
                        <a:latin typeface="Times New Roman"/>
                        <a:cs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IN" sz="2000" b="0" i="0" kern="1200">
                          <a:solidFill>
                            <a:schemeClr val="tx1"/>
                          </a:solidFill>
                          <a:effectLst/>
                          <a:latin typeface="Times New Roman"/>
                          <a:ea typeface="+mn-ea"/>
                          <a:cs typeface="Times New Roman"/>
                        </a:rPr>
                        <a:t>Deepthi VS et al.</a:t>
                      </a:r>
                      <a:endParaRPr lang="en-IN" sz="2000" u="none" strike="noStrike" cap="none">
                        <a:latin typeface="Times New Roman"/>
                        <a:cs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2000" b="0" i="0" kern="1200">
                          <a:solidFill>
                            <a:schemeClr val="tx1"/>
                          </a:solidFill>
                          <a:effectLst/>
                          <a:latin typeface="Times New Roman"/>
                          <a:ea typeface="+mn-ea"/>
                          <a:cs typeface="Times New Roman"/>
                        </a:rPr>
                        <a:t>Utilizes </a:t>
                      </a:r>
                      <a:r>
                        <a:rPr lang="en-US" sz="2000" b="1" i="0" kern="1200">
                          <a:solidFill>
                            <a:schemeClr val="tx1"/>
                          </a:solidFill>
                          <a:effectLst/>
                          <a:latin typeface="Times New Roman"/>
                          <a:ea typeface="+mn-ea"/>
                          <a:cs typeface="Times New Roman"/>
                        </a:rPr>
                        <a:t>IoT sensors, GPS, ticketing data, </a:t>
                      </a:r>
                      <a:r>
                        <a:rPr lang="en-US" sz="2000" b="0" i="0" kern="1200">
                          <a:solidFill>
                            <a:schemeClr val="tx1"/>
                          </a:solidFill>
                          <a:effectLst/>
                          <a:latin typeface="Times New Roman"/>
                          <a:ea typeface="+mn-ea"/>
                          <a:cs typeface="Times New Roman"/>
                        </a:rPr>
                        <a:t>and</a:t>
                      </a:r>
                      <a:r>
                        <a:rPr lang="en-US" sz="2000" b="1" i="0" kern="1200">
                          <a:solidFill>
                            <a:schemeClr val="tx1"/>
                          </a:solidFill>
                          <a:effectLst/>
                          <a:latin typeface="Times New Roman"/>
                          <a:ea typeface="+mn-ea"/>
                          <a:cs typeface="Times New Roman"/>
                        </a:rPr>
                        <a:t> AI models </a:t>
                      </a:r>
                      <a:r>
                        <a:rPr lang="en-US" sz="2000" b="0" i="0" kern="1200">
                          <a:solidFill>
                            <a:schemeClr val="tx1"/>
                          </a:solidFill>
                          <a:effectLst/>
                          <a:latin typeface="Times New Roman"/>
                          <a:ea typeface="+mn-ea"/>
                          <a:cs typeface="Times New Roman"/>
                        </a:rPr>
                        <a:t>for holistic crowd and occupancy monitoring.</a:t>
                      </a:r>
                      <a:endParaRPr sz="2000" u="none" strike="noStrike" cap="none">
                        <a:latin typeface="Times New Roman"/>
                        <a:cs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2000" b="0" i="0" kern="1200">
                          <a:solidFill>
                            <a:schemeClr val="tx1"/>
                          </a:solidFill>
                          <a:effectLst/>
                          <a:latin typeface="Times New Roman"/>
                          <a:ea typeface="+mn-ea"/>
                          <a:cs typeface="Times New Roman"/>
                        </a:rPr>
                        <a:t>Deliver integrated, real-time passenger monitoring to </a:t>
                      </a:r>
                      <a:r>
                        <a:rPr lang="en-US" sz="2000" b="1" i="0" kern="1200">
                          <a:solidFill>
                            <a:schemeClr val="tx1"/>
                          </a:solidFill>
                          <a:effectLst/>
                          <a:latin typeface="Times New Roman"/>
                          <a:ea typeface="+mn-ea"/>
                          <a:cs typeface="Times New Roman"/>
                        </a:rPr>
                        <a:t>optimize transport operations </a:t>
                      </a:r>
                      <a:r>
                        <a:rPr lang="en-US" sz="2000" b="0" i="0" kern="1200">
                          <a:solidFill>
                            <a:schemeClr val="tx1"/>
                          </a:solidFill>
                          <a:effectLst/>
                          <a:latin typeface="Times New Roman"/>
                          <a:ea typeface="+mn-ea"/>
                          <a:cs typeface="Times New Roman"/>
                        </a:rPr>
                        <a:t>and</a:t>
                      </a:r>
                      <a:r>
                        <a:rPr lang="en-US" sz="2000" b="1" i="0" kern="1200">
                          <a:solidFill>
                            <a:schemeClr val="tx1"/>
                          </a:solidFill>
                          <a:effectLst/>
                          <a:latin typeface="Times New Roman"/>
                          <a:ea typeface="+mn-ea"/>
                          <a:cs typeface="Times New Roman"/>
                        </a:rPr>
                        <a:t> safety.</a:t>
                      </a:r>
                      <a:endParaRPr lang="en-US" sz="2000" b="1" u="none" strike="noStrike" cap="none">
                        <a:latin typeface="Times New Roman"/>
                        <a:ea typeface="Times New Roman"/>
                        <a:cs typeface="Times New Roman"/>
                        <a:sym typeface="Times New Roman"/>
                      </a:endParaRPr>
                    </a:p>
                  </a:txBody>
                  <a:tcPr marL="91450" marR="91450" marT="45725" marB="45725"/>
                </a:tc>
                <a:tc>
                  <a:txBody>
                    <a:bodyPr/>
                    <a:lstStyle/>
                    <a:p>
                      <a:r>
                        <a:rPr lang="en-US" sz="2000" b="0" i="0" kern="1200">
                          <a:solidFill>
                            <a:schemeClr val="tx1"/>
                          </a:solidFill>
                          <a:effectLst/>
                          <a:latin typeface="Times New Roman"/>
                          <a:ea typeface="+mn-ea"/>
                          <a:cs typeface="Times New Roman"/>
                        </a:rPr>
                        <a:t>Hardware costs and maintaining data integration pipelines</a:t>
                      </a:r>
                      <a:endParaRPr lang="en-US" sz="2000">
                        <a:latin typeface="Times New Roman"/>
                        <a:cs typeface="Times New Roman"/>
                      </a:endParaRPr>
                    </a:p>
                  </a:txBody>
                  <a:tcPr marL="91450" marR="91450" marT="45725" marB="457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2022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BA7701-3C5F-1DB2-E03A-BA183BBD230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4CFBF3-2FA9-5D91-92A6-FFD5DCF363EC}"/>
              </a:ext>
            </a:extLst>
          </p:cNvPr>
          <p:cNvSpPr>
            <a:spLocks noGrp="1"/>
          </p:cNvSpPr>
          <p:nvPr>
            <p:ph type="dt" sz="half" idx="10"/>
          </p:nvPr>
        </p:nvSpPr>
        <p:spPr/>
        <p:txBody>
          <a:bodyPr/>
          <a:lstStyle/>
          <a:p>
            <a:fld id="{24D1B087-C982-4E85-93ED-2108660F5DDC}" type="datetime1">
              <a:rPr lang="en-IN" smtClean="0">
                <a:latin typeface="Times New Roman" panose="02020603050405020304" pitchFamily="18" charset="0"/>
                <a:cs typeface="Times New Roman" panose="02020603050405020304" pitchFamily="18" charset="0"/>
              </a:rPr>
              <a:t>12-10-2025</a:t>
            </a:fld>
            <a:endParaRPr lang="en-IN">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2C4A80F-E276-B899-3167-D4DFA8CF007C}"/>
              </a:ext>
            </a:extLst>
          </p:cNvPr>
          <p:cNvPicPr>
            <a:picLocks noChangeAspect="1"/>
          </p:cNvPicPr>
          <p:nvPr/>
        </p:nvPicPr>
        <p:blipFill>
          <a:blip r:embed="rId2"/>
          <a:stretch>
            <a:fillRect/>
          </a:stretch>
        </p:blipFill>
        <p:spPr>
          <a:xfrm>
            <a:off x="0" y="0"/>
            <a:ext cx="1371791" cy="1267002"/>
          </a:xfrm>
          <a:prstGeom prst="rect">
            <a:avLst/>
          </a:prstGeom>
        </p:spPr>
      </p:pic>
      <p:sp>
        <p:nvSpPr>
          <p:cNvPr id="8" name="TextBox 7">
            <a:extLst>
              <a:ext uri="{FF2B5EF4-FFF2-40B4-BE49-F238E27FC236}">
                <a16:creationId xmlns:a16="http://schemas.microsoft.com/office/drawing/2014/main" id="{7E03D85B-01D4-3522-F32B-A742CB4E90A7}"/>
              </a:ext>
            </a:extLst>
          </p:cNvPr>
          <p:cNvSpPr txBox="1"/>
          <p:nvPr/>
        </p:nvSpPr>
        <p:spPr>
          <a:xfrm>
            <a:off x="3263568" y="309880"/>
            <a:ext cx="6429072" cy="1754326"/>
          </a:xfrm>
          <a:prstGeom prst="rect">
            <a:avLst/>
          </a:prstGeom>
          <a:noFill/>
        </p:spPr>
        <p:txBody>
          <a:bodyPr wrap="square">
            <a:spAutoFit/>
          </a:bodyPr>
          <a:lstStyle/>
          <a:p>
            <a:pPr algn="l">
              <a:buNone/>
            </a:pPr>
            <a:r>
              <a:rPr lang="en-IN" sz="3600" b="1">
                <a:solidFill>
                  <a:schemeClr val="accent5">
                    <a:lumMod val="75000"/>
                  </a:schemeClr>
                </a:solidFill>
                <a:latin typeface="Times New Roman" panose="02020603050405020304" pitchFamily="18" charset="0"/>
                <a:cs typeface="Times New Roman" panose="02020603050405020304" pitchFamily="18" charset="0"/>
              </a:rPr>
              <a:t>PROBLEM STATEMENT</a:t>
            </a:r>
            <a:endParaRPr lang="en-IN" sz="3600" b="1" i="0">
              <a:solidFill>
                <a:schemeClr val="accent5">
                  <a:lumMod val="75000"/>
                </a:schemeClr>
              </a:solidFill>
              <a:effectLst/>
              <a:latin typeface="Times New Roman" panose="02020603050405020304" pitchFamily="18" charset="0"/>
              <a:cs typeface="Times New Roman" panose="02020603050405020304" pitchFamily="18" charset="0"/>
            </a:endParaRPr>
          </a:p>
          <a:p>
            <a:pPr>
              <a:buNone/>
            </a:pPr>
            <a:br>
              <a:rPr lang="en-IN" sz="3600" b="1" i="0">
                <a:solidFill>
                  <a:srgbClr val="C00000"/>
                </a:solidFill>
                <a:effectLst/>
                <a:latin typeface="Times New Roman" panose="02020603050405020304" pitchFamily="18" charset="0"/>
                <a:cs typeface="Times New Roman" panose="02020603050405020304" pitchFamily="18" charset="0"/>
              </a:rPr>
            </a:br>
            <a:endParaRPr lang="en-IN" sz="3600" b="1">
              <a:solidFill>
                <a:srgbClr val="C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90D3655-9D79-1CD9-E2C1-D9F9F9A13E63}"/>
              </a:ext>
            </a:extLst>
          </p:cNvPr>
          <p:cNvSpPr txBox="1"/>
          <p:nvPr/>
        </p:nvSpPr>
        <p:spPr>
          <a:xfrm>
            <a:off x="650240" y="1518469"/>
            <a:ext cx="10686287" cy="4154984"/>
          </a:xfrm>
          <a:prstGeom prst="rect">
            <a:avLst/>
          </a:prstGeom>
          <a:noFill/>
        </p:spPr>
        <p:txBody>
          <a:bodyPr wrap="square">
            <a:spAutoFit/>
          </a:bodyPr>
          <a:lstStyle/>
          <a:p>
            <a:r>
              <a:rPr lang="en-IN" sz="2400" b="1">
                <a:latin typeface="Times New Roman" panose="02020603050405020304" pitchFamily="18" charset="0"/>
                <a:cs typeface="Times New Roman" panose="02020603050405020304" pitchFamily="18" charset="0"/>
              </a:rPr>
              <a:t>     Addressing the Problem : </a:t>
            </a:r>
          </a:p>
          <a:p>
            <a:endParaRPr lang="en-IN" sz="2400" b="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a:latin typeface="Times New Roman" panose="02020603050405020304" pitchFamily="18" charset="0"/>
                <a:cs typeface="Times New Roman" panose="02020603050405020304" pitchFamily="18" charset="0"/>
              </a:rPr>
              <a:t>Public transport overcrowding causes discomfort, delays, and safety risks.</a:t>
            </a:r>
          </a:p>
          <a:p>
            <a:pPr marL="342900" indent="-342900">
              <a:buFont typeface="Arial" panose="020B0604020202020204" pitchFamily="34" charset="0"/>
              <a:buChar char="•"/>
            </a:pPr>
            <a:endParaRPr lang="en-I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a:latin typeface="Times New Roman" panose="02020603050405020304" pitchFamily="18" charset="0"/>
                <a:cs typeface="Times New Roman" panose="02020603050405020304" pitchFamily="18" charset="0"/>
              </a:rPr>
              <a:t> Without real-time crowd info, passengers and authorities cannot avoid or manage overcrowding effectively.</a:t>
            </a:r>
          </a:p>
          <a:p>
            <a:pPr marL="342900" indent="-342900">
              <a:buFont typeface="Arial" panose="020B0604020202020204" pitchFamily="34" charset="0"/>
              <a:buChar char="•"/>
            </a:pPr>
            <a:endParaRPr lang="en-IN"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a:latin typeface="Times New Roman" panose="02020603050405020304" pitchFamily="18" charset="0"/>
                <a:cs typeface="Times New Roman" panose="02020603050405020304" pitchFamily="18" charset="0"/>
              </a:rPr>
              <a:t>Current solutions are limited, making the problem worse during peak hours and special events.</a:t>
            </a:r>
          </a:p>
          <a:p>
            <a:pPr marL="342900" indent="-342900">
              <a:buFont typeface="Arial" panose="020B0604020202020204" pitchFamily="34" charset="0"/>
              <a:buChar char="•"/>
            </a:pPr>
            <a:endParaRPr lang="en-IN" sz="2400">
              <a:latin typeface="Times New Roman" panose="02020603050405020304" pitchFamily="18" charset="0"/>
              <a:cs typeface="Times New Roman" panose="02020603050405020304" pitchFamily="18" charset="0"/>
            </a:endParaRPr>
          </a:p>
          <a:p>
            <a:r>
              <a:rPr lang="en-IN"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49167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B8625-2122-D252-CDC5-ADE057BF76A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B4684AF-6597-4198-0B37-8AC17BBCED55}"/>
              </a:ext>
            </a:extLst>
          </p:cNvPr>
          <p:cNvSpPr>
            <a:spLocks noGrp="1"/>
          </p:cNvSpPr>
          <p:nvPr>
            <p:ph type="dt" sz="half" idx="10"/>
          </p:nvPr>
        </p:nvSpPr>
        <p:spPr/>
        <p:txBody>
          <a:bodyPr/>
          <a:lstStyle/>
          <a:p>
            <a:fld id="{24D1B087-C982-4E85-93ED-2108660F5DDC}" type="datetime1">
              <a:rPr lang="en-IN" smtClean="0"/>
              <a:t>12-10-2025</a:t>
            </a:fld>
            <a:endParaRPr lang="en-IN"/>
          </a:p>
        </p:txBody>
      </p:sp>
      <p:pic>
        <p:nvPicPr>
          <p:cNvPr id="6" name="Picture 5">
            <a:extLst>
              <a:ext uri="{FF2B5EF4-FFF2-40B4-BE49-F238E27FC236}">
                <a16:creationId xmlns:a16="http://schemas.microsoft.com/office/drawing/2014/main" id="{2C9E8B81-1CF2-E4E9-7B64-3863ADF10144}"/>
              </a:ext>
            </a:extLst>
          </p:cNvPr>
          <p:cNvPicPr>
            <a:picLocks noChangeAspect="1"/>
          </p:cNvPicPr>
          <p:nvPr/>
        </p:nvPicPr>
        <p:blipFill>
          <a:blip r:embed="rId2"/>
          <a:stretch>
            <a:fillRect/>
          </a:stretch>
        </p:blipFill>
        <p:spPr>
          <a:xfrm>
            <a:off x="0" y="0"/>
            <a:ext cx="1371791" cy="1267002"/>
          </a:xfrm>
          <a:prstGeom prst="rect">
            <a:avLst/>
          </a:prstGeom>
        </p:spPr>
      </p:pic>
      <p:sp>
        <p:nvSpPr>
          <p:cNvPr id="3" name="TextBox 2">
            <a:extLst>
              <a:ext uri="{FF2B5EF4-FFF2-40B4-BE49-F238E27FC236}">
                <a16:creationId xmlns:a16="http://schemas.microsoft.com/office/drawing/2014/main" id="{C6D8BC2D-B516-9788-6B13-64220EDD125B}"/>
              </a:ext>
            </a:extLst>
          </p:cNvPr>
          <p:cNvSpPr txBox="1"/>
          <p:nvPr/>
        </p:nvSpPr>
        <p:spPr>
          <a:xfrm>
            <a:off x="497840" y="2419757"/>
            <a:ext cx="9895840" cy="2308324"/>
          </a:xfrm>
          <a:prstGeom prst="rect">
            <a:avLst/>
          </a:prstGeom>
          <a:noFill/>
        </p:spPr>
        <p:txBody>
          <a:bodyPr wrap="square">
            <a:spAutoFit/>
          </a:bodyPr>
          <a:lstStyle/>
          <a:p>
            <a:pPr marL="342900" indent="-342900">
              <a:buFont typeface="Wingdings" panose="05000000000000000000" pitchFamily="2" charset="2"/>
              <a:buChar char="q"/>
            </a:pPr>
            <a:r>
              <a:rPr lang="en-IN" sz="2400">
                <a:latin typeface="Times New Roman" panose="02020603050405020304" pitchFamily="18" charset="0"/>
                <a:cs typeface="Times New Roman" panose="02020603050405020304" pitchFamily="18" charset="0"/>
              </a:rPr>
              <a:t>Real-time crowd monitoring and alerts improve safety and comfort, help authorities manage transport better, and encourage more people to use public transport, reducing traffic and pollution.</a:t>
            </a:r>
          </a:p>
          <a:p>
            <a:r>
              <a:rPr lang="en-IN" sz="240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q"/>
            </a:pPr>
            <a:r>
              <a:rPr lang="en-IN" sz="2400">
                <a:latin typeface="Times New Roman" panose="02020603050405020304" pitchFamily="18" charset="0"/>
                <a:cs typeface="Times New Roman" panose="02020603050405020304" pitchFamily="18" charset="0"/>
              </a:rPr>
              <a:t>Better crowd management leads to smoother operations, higher passenger satisfaction, and supports sustainable urban mobility.</a:t>
            </a:r>
            <a:endParaRPr lang="en-IN" sz="2400"/>
          </a:p>
        </p:txBody>
      </p:sp>
      <p:sp>
        <p:nvSpPr>
          <p:cNvPr id="8" name="TextBox 7">
            <a:extLst>
              <a:ext uri="{FF2B5EF4-FFF2-40B4-BE49-F238E27FC236}">
                <a16:creationId xmlns:a16="http://schemas.microsoft.com/office/drawing/2014/main" id="{A33FF193-B698-04A2-C08E-C37CEF033183}"/>
              </a:ext>
            </a:extLst>
          </p:cNvPr>
          <p:cNvSpPr txBox="1"/>
          <p:nvPr/>
        </p:nvSpPr>
        <p:spPr>
          <a:xfrm>
            <a:off x="645255" y="1415821"/>
            <a:ext cx="6096000" cy="584775"/>
          </a:xfrm>
          <a:prstGeom prst="rect">
            <a:avLst/>
          </a:prstGeom>
          <a:noFill/>
        </p:spPr>
        <p:txBody>
          <a:bodyPr wrap="square">
            <a:spAutoFit/>
          </a:bodyPr>
          <a:lstStyle/>
          <a:p>
            <a:r>
              <a:rPr lang="en-IN" sz="3200" b="1">
                <a:solidFill>
                  <a:srgbClr val="C00000"/>
                </a:solidFill>
              </a:rPr>
              <a:t> </a:t>
            </a:r>
            <a:r>
              <a:rPr lang="en-IN" sz="3200" b="1">
                <a:solidFill>
                  <a:schemeClr val="accent5">
                    <a:lumMod val="75000"/>
                  </a:schemeClr>
                </a:solidFill>
                <a:latin typeface="Times New Roman" panose="02020603050405020304" pitchFamily="18" charset="0"/>
                <a:cs typeface="Times New Roman" panose="02020603050405020304" pitchFamily="18" charset="0"/>
              </a:rPr>
              <a:t>Why It Is Important ???</a:t>
            </a:r>
          </a:p>
        </p:txBody>
      </p:sp>
    </p:spTree>
    <p:extLst>
      <p:ext uri="{BB962C8B-B14F-4D97-AF65-F5344CB8AC3E}">
        <p14:creationId xmlns:p14="http://schemas.microsoft.com/office/powerpoint/2010/main" val="132401276"/>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 /></Relationships>
</file>

<file path=ppt/theme/_rels/theme4.xml.rels><?xml version="1.0" encoding="UTF-8" standalone="yes"?>
<Relationships xmlns="http://schemas.openxmlformats.org/package/2006/relationships"><Relationship Id="rId1" Type="http://schemas.openxmlformats.org/officeDocument/2006/relationships/image" Target="../media/image3.jpeg" /></Relationships>
</file>

<file path=ppt/theme/_rels/theme6.xml.rels><?xml version="1.0" encoding="UTF-8" standalone="yes"?>
<Relationships xmlns="http://schemas.openxmlformats.org/package/2006/relationships"><Relationship Id="rId1" Type="http://schemas.openxmlformats.org/officeDocument/2006/relationships/image" Target="../media/image2.jpeg" /></Relationships>
</file>

<file path=ppt/theme/_rels/theme7.xml.rels><?xml version="1.0" encoding="UTF-8" standalone="yes"?>
<Relationships xmlns="http://schemas.openxmlformats.org/package/2006/relationships"><Relationship Id="rId1" Type="http://schemas.openxmlformats.org/officeDocument/2006/relationships/image" Target="../media/image3.jpeg" /></Relationships>
</file>

<file path=ppt/theme/theme1.xml><?xml version="1.0" encoding="utf-8"?>
<a:theme xmlns:a="http://schemas.openxmlformats.org/drawingml/2006/main" name="Theme1">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Theme1" id="{9E1D8C00-A830-4E73-ABA3-7119D15A0D47}" vid="{1C696974-E895-4FD8-99F3-B8806EB06484}"/>
    </a:ext>
  </a:extLst>
</a:theme>
</file>

<file path=ppt/theme/theme10.xml><?xml version="1.0" encoding="utf-8"?>
<a:theme xmlns:a="http://schemas.openxmlformats.org/drawingml/2006/main" name="1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Banded">
  <a:themeElements>
    <a:clrScheme name="Banded">
      <a:dk1>
        <a:sysClr val="windowText" lastClr="000000"/>
      </a:dk1>
      <a:lt1>
        <a:sysClr val="window" lastClr="FFFFFF"/>
      </a:lt1>
      <a:dk2>
        <a:srgbClr val="323232"/>
      </a:dk2>
      <a:lt2>
        <a:srgbClr val="E3DED1"/>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ppt/theme/theme4.xml><?xml version="1.0" encoding="utf-8"?>
<a:theme xmlns:a="http://schemas.openxmlformats.org/drawingml/2006/main" name="1_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5.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530480_Win32_SL_V7" id="{ED0FC66A-AD1D-4E3A-9391-35115B74CBE5}" vid="{7399F629-2C7F-45E4-BEAE-E5FA343279A2}"/>
    </a:ext>
  </a:extLst>
</a:theme>
</file>

<file path=ppt/theme/theme6.xml><?xml version="1.0" encoding="utf-8"?>
<a:theme xmlns:a="http://schemas.openxmlformats.org/drawingml/2006/main" name="1_Banded">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ppt/theme/theme7.xml><?xml version="1.0" encoding="utf-8"?>
<a:theme xmlns:a="http://schemas.openxmlformats.org/drawingml/2006/main" name="2_Sav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8.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10</vt:i4>
      </vt:variant>
      <vt:variant>
        <vt:lpstr>Slide Titles</vt:lpstr>
      </vt:variant>
      <vt:variant>
        <vt:i4>20</vt:i4>
      </vt:variant>
    </vt:vector>
  </HeadingPairs>
  <TitlesOfParts>
    <vt:vector size="30" baseType="lpstr">
      <vt:lpstr>Theme1</vt:lpstr>
      <vt:lpstr>2_Wisp</vt:lpstr>
      <vt:lpstr>Banded</vt:lpstr>
      <vt:lpstr>1_Savon</vt:lpstr>
      <vt:lpstr>Badge</vt:lpstr>
      <vt:lpstr>1_Banded</vt:lpstr>
      <vt:lpstr>2_Savon</vt:lpstr>
      <vt:lpstr>Droplet</vt:lpstr>
      <vt:lpstr>Office Theme</vt:lpstr>
      <vt:lpstr>1_Droplet</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lpstr>RESULT: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Apeksha S</cp:lastModifiedBy>
  <cp:revision>2</cp:revision>
  <dcterms:created xsi:type="dcterms:W3CDTF">2025-08-28T00:28:51Z</dcterms:created>
  <dcterms:modified xsi:type="dcterms:W3CDTF">2025-10-12T06:39:53Z</dcterms:modified>
</cp:coreProperties>
</file>